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5.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6.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7.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8.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9.xml" ContentType="application/vnd.openxmlformats-officedocument.theme+xml"/>
  <Override PartName="/ppt/slideLayouts/slideLayout49.xml" ContentType="application/vnd.openxmlformats-officedocument.presentationml.slideLayout+xml"/>
  <Override PartName="/ppt/theme/theme10.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38" r:id="rId1"/>
    <p:sldMasterId id="2147483863" r:id="rId2"/>
    <p:sldMasterId id="2147483914" r:id="rId3"/>
    <p:sldMasterId id="2147483965" r:id="rId4"/>
    <p:sldMasterId id="2147484319" r:id="rId5"/>
    <p:sldMasterId id="2147483970" r:id="rId6"/>
    <p:sldMasterId id="2147484297" r:id="rId7"/>
    <p:sldMasterId id="2147483977" r:id="rId8"/>
    <p:sldMasterId id="2147484381" r:id="rId9"/>
    <p:sldMasterId id="2147484392" r:id="rId10"/>
    <p:sldMasterId id="2147484396" r:id="rId11"/>
  </p:sldMasterIdLst>
  <p:notesMasterIdLst>
    <p:notesMasterId r:id="rId28"/>
  </p:notesMasterIdLst>
  <p:handoutMasterIdLst>
    <p:handoutMasterId r:id="rId29"/>
  </p:handoutMasterIdLst>
  <p:sldIdLst>
    <p:sldId id="1137" r:id="rId12"/>
    <p:sldId id="1144" r:id="rId13"/>
    <p:sldId id="1013" r:id="rId14"/>
    <p:sldId id="1172" r:id="rId15"/>
    <p:sldId id="1173" r:id="rId16"/>
    <p:sldId id="1174" r:id="rId17"/>
    <p:sldId id="1171" r:id="rId18"/>
    <p:sldId id="1175" r:id="rId19"/>
    <p:sldId id="1177" r:id="rId20"/>
    <p:sldId id="1178" r:id="rId21"/>
    <p:sldId id="1180" r:id="rId22"/>
    <p:sldId id="1181" r:id="rId23"/>
    <p:sldId id="1182" r:id="rId24"/>
    <p:sldId id="1183" r:id="rId25"/>
    <p:sldId id="1170" r:id="rId26"/>
    <p:sldId id="1117" r:id="rId27"/>
  </p:sldIdLst>
  <p:sldSz cx="12192000" cy="6858000"/>
  <p:notesSz cx="6400800" cy="117348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Presentation" id="{B68C032C-1B04-5240-B11E-AF5D70D12183}">
          <p14:sldIdLst>
            <p14:sldId id="1137"/>
            <p14:sldId id="1144"/>
            <p14:sldId id="1013"/>
            <p14:sldId id="1172"/>
            <p14:sldId id="1173"/>
            <p14:sldId id="1174"/>
            <p14:sldId id="1171"/>
            <p14:sldId id="1175"/>
            <p14:sldId id="1177"/>
            <p14:sldId id="1178"/>
            <p14:sldId id="1180"/>
            <p14:sldId id="1181"/>
            <p14:sldId id="1182"/>
            <p14:sldId id="1183"/>
            <p14:sldId id="1170"/>
            <p14:sldId id="1117"/>
          </p14:sldIdLst>
        </p14:section>
        <p14:section name="Reference" id="{7F782C67-C5BB-7346-8166-D606ED65D90D}">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384" userDrawn="1">
          <p15:clr>
            <a:srgbClr val="A4A3A4"/>
          </p15:clr>
        </p15:guide>
        <p15:guide id="4" pos="7296" userDrawn="1">
          <p15:clr>
            <a:srgbClr val="A4A3A4"/>
          </p15:clr>
        </p15:guide>
        <p15:guide id="5" pos="3360" userDrawn="1">
          <p15:clr>
            <a:srgbClr val="A4A3A4"/>
          </p15:clr>
        </p15:guide>
        <p15:guide id="6" orient="horz" pos="1344" userDrawn="1">
          <p15:clr>
            <a:srgbClr val="A4A3A4"/>
          </p15:clr>
        </p15:guide>
        <p15:guide id="7" pos="480" userDrawn="1">
          <p15:clr>
            <a:srgbClr val="A4A3A4"/>
          </p15:clr>
        </p15:guide>
        <p15:guide id="8" pos="3504"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9B4BA85-EFF9-5119-7973-18BDAD4E9663}" name="Robison, Sarah" initials="RS" userId="S::Sarah.Robison@lfg.com::f957826a-da96-4a77-9bbe-97f65d83acc1" providerId="AD"/>
  <p188:author id="{7C620BE1-6A13-5004-C7CE-4C4E85E77A93}" name="Lytle, Madison R" initials="LMR" userId="S::Madison.Lytle@lfd.com::1e08dfae-2ecd-4132-bf8f-71d72e1fc4e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47B"/>
    <a:srgbClr val="1772AE"/>
    <a:srgbClr val="1D9699"/>
    <a:srgbClr val="224F8B"/>
    <a:srgbClr val="2591CF"/>
    <a:srgbClr val="41C4E7"/>
    <a:srgbClr val="00B5B4"/>
    <a:srgbClr val="5DCAB9"/>
    <a:srgbClr val="FF289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BE8C7B-4AB8-EC47-8823-315899C04C74}" v="1" dt="2023-02-02T20:59:47.3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915" autoAdjust="0"/>
    <p:restoredTop sz="89660" autoAdjust="0"/>
  </p:normalViewPr>
  <p:slideViewPr>
    <p:cSldViewPr>
      <p:cViewPr varScale="1">
        <p:scale>
          <a:sx n="99" d="100"/>
          <a:sy n="99" d="100"/>
        </p:scale>
        <p:origin x="1152" y="84"/>
      </p:cViewPr>
      <p:guideLst>
        <p:guide orient="horz" pos="2160"/>
        <p:guide pos="3840"/>
        <p:guide pos="384"/>
        <p:guide pos="7296"/>
        <p:guide pos="3360"/>
        <p:guide orient="horz" pos="1344"/>
        <p:guide pos="480"/>
        <p:guide pos="3504"/>
      </p:guideLst>
    </p:cSldViewPr>
  </p:slideViewPr>
  <p:notesTextViewPr>
    <p:cViewPr>
      <p:scale>
        <a:sx n="1" d="1"/>
        <a:sy n="1" d="1"/>
      </p:scale>
      <p:origin x="0" y="0"/>
    </p:cViewPr>
  </p:notesTextViewPr>
  <p:sorterViewPr>
    <p:cViewPr varScale="1">
      <p:scale>
        <a:sx n="1" d="1"/>
        <a:sy n="1" d="1"/>
      </p:scale>
      <p:origin x="0" y="0"/>
    </p:cViewPr>
  </p:sorterViewPr>
  <p:notesViewPr>
    <p:cSldViewPr>
      <p:cViewPr varScale="1">
        <p:scale>
          <a:sx n="75" d="100"/>
          <a:sy n="75" d="100"/>
        </p:scale>
        <p:origin x="3680" y="19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slide" Target="slides/slide10.xml"/><Relationship Id="rId34" Type="http://schemas.microsoft.com/office/2015/10/relationships/revisionInfo" Target="revisionInfo.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notesMaster" Target="notesMasters/notesMaster1.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presProps" Target="presProps.xml"/><Relationship Id="rId35" Type="http://schemas.microsoft.com/office/2018/10/relationships/authors" Target="authors.xml"/><Relationship Id="rId8" Type="http://schemas.openxmlformats.org/officeDocument/2006/relationships/slideMaster" Target="slideMasters/slideMaster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E134179-2F87-459C-AFC4-3262AF603024}"/>
              </a:ext>
            </a:extLst>
          </p:cNvPr>
          <p:cNvSpPr>
            <a:spLocks noGrp="1"/>
          </p:cNvSpPr>
          <p:nvPr>
            <p:ph type="hdr" sz="quarter"/>
          </p:nvPr>
        </p:nvSpPr>
        <p:spPr>
          <a:xfrm>
            <a:off x="0" y="1"/>
            <a:ext cx="2773680" cy="588777"/>
          </a:xfrm>
          <a:prstGeom prst="rect">
            <a:avLst/>
          </a:prstGeom>
        </p:spPr>
        <p:txBody>
          <a:bodyPr vert="horz" lIns="96661" tIns="48331" rIns="96661" bIns="48331" rtlCol="0"/>
          <a:lstStyle>
            <a:lvl1pPr algn="l">
              <a:defRPr sz="1300"/>
            </a:lvl1pPr>
          </a:lstStyle>
          <a:p>
            <a:endParaRPr lang="en-US"/>
          </a:p>
        </p:txBody>
      </p:sp>
      <p:sp>
        <p:nvSpPr>
          <p:cNvPr id="3" name="Date Placeholder 2">
            <a:extLst>
              <a:ext uri="{FF2B5EF4-FFF2-40B4-BE49-F238E27FC236}">
                <a16:creationId xmlns:a16="http://schemas.microsoft.com/office/drawing/2014/main" id="{7482126A-D78B-417A-A599-65209FEB8EB2}"/>
              </a:ext>
            </a:extLst>
          </p:cNvPr>
          <p:cNvSpPr>
            <a:spLocks noGrp="1"/>
          </p:cNvSpPr>
          <p:nvPr>
            <p:ph type="dt" sz="quarter" idx="1"/>
          </p:nvPr>
        </p:nvSpPr>
        <p:spPr>
          <a:xfrm>
            <a:off x="3625639" y="1"/>
            <a:ext cx="2773680" cy="588777"/>
          </a:xfrm>
          <a:prstGeom prst="rect">
            <a:avLst/>
          </a:prstGeom>
        </p:spPr>
        <p:txBody>
          <a:bodyPr vert="horz" lIns="96661" tIns="48331" rIns="96661" bIns="48331" rtlCol="0"/>
          <a:lstStyle>
            <a:lvl1pPr algn="r">
              <a:defRPr sz="1300"/>
            </a:lvl1pPr>
          </a:lstStyle>
          <a:p>
            <a:fld id="{3A691120-6F44-4061-9950-535357559BE6}" type="datetimeFigureOut">
              <a:rPr lang="en-US" smtClean="0"/>
              <a:t>10/10/2025</a:t>
            </a:fld>
            <a:endParaRPr lang="en-US"/>
          </a:p>
        </p:txBody>
      </p:sp>
      <p:sp>
        <p:nvSpPr>
          <p:cNvPr id="4" name="Footer Placeholder 3">
            <a:extLst>
              <a:ext uri="{FF2B5EF4-FFF2-40B4-BE49-F238E27FC236}">
                <a16:creationId xmlns:a16="http://schemas.microsoft.com/office/drawing/2014/main" id="{7109D7F2-1F36-4516-9528-6AD5A4919C80}"/>
              </a:ext>
            </a:extLst>
          </p:cNvPr>
          <p:cNvSpPr>
            <a:spLocks noGrp="1"/>
          </p:cNvSpPr>
          <p:nvPr>
            <p:ph type="ftr" sz="quarter" idx="2"/>
          </p:nvPr>
        </p:nvSpPr>
        <p:spPr>
          <a:xfrm>
            <a:off x="0" y="11146024"/>
            <a:ext cx="2773680" cy="588776"/>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a:extLst>
              <a:ext uri="{FF2B5EF4-FFF2-40B4-BE49-F238E27FC236}">
                <a16:creationId xmlns:a16="http://schemas.microsoft.com/office/drawing/2014/main" id="{82A6F3C2-7950-4902-8051-047DB82C551D}"/>
              </a:ext>
            </a:extLst>
          </p:cNvPr>
          <p:cNvSpPr>
            <a:spLocks noGrp="1"/>
          </p:cNvSpPr>
          <p:nvPr>
            <p:ph type="sldNum" sz="quarter" idx="3"/>
          </p:nvPr>
        </p:nvSpPr>
        <p:spPr>
          <a:xfrm>
            <a:off x="3625639" y="11146024"/>
            <a:ext cx="2773680" cy="588776"/>
          </a:xfrm>
          <a:prstGeom prst="rect">
            <a:avLst/>
          </a:prstGeom>
        </p:spPr>
        <p:txBody>
          <a:bodyPr vert="horz" lIns="96661" tIns="48331" rIns="96661" bIns="48331" rtlCol="0" anchor="b"/>
          <a:lstStyle>
            <a:lvl1pPr algn="r">
              <a:defRPr sz="1300"/>
            </a:lvl1pPr>
          </a:lstStyle>
          <a:p>
            <a:fld id="{886D713B-36BA-401B-A2D2-ABB20CB4E150}" type="slidenum">
              <a:rPr lang="en-US" smtClean="0"/>
              <a:t>‹#›</a:t>
            </a:fld>
            <a:endParaRPr lang="en-US"/>
          </a:p>
        </p:txBody>
      </p:sp>
    </p:spTree>
    <p:extLst>
      <p:ext uri="{BB962C8B-B14F-4D97-AF65-F5344CB8AC3E}">
        <p14:creationId xmlns:p14="http://schemas.microsoft.com/office/powerpoint/2010/main" val="10228653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773680" cy="58877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3625639" y="1"/>
            <a:ext cx="2773680" cy="588777"/>
          </a:xfrm>
          <a:prstGeom prst="rect">
            <a:avLst/>
          </a:prstGeom>
        </p:spPr>
        <p:txBody>
          <a:bodyPr vert="horz" lIns="96661" tIns="48331" rIns="96661" bIns="48331" rtlCol="0"/>
          <a:lstStyle>
            <a:lvl1pPr algn="r">
              <a:defRPr sz="1300"/>
            </a:lvl1pPr>
          </a:lstStyle>
          <a:p>
            <a:fld id="{0CE78696-75AD-4A2C-B493-97F69827EE63}" type="datetimeFigureOut">
              <a:rPr lang="en-US" smtClean="0"/>
              <a:t>10/10/2025</a:t>
            </a:fld>
            <a:endParaRPr lang="en-US"/>
          </a:p>
        </p:txBody>
      </p:sp>
      <p:sp>
        <p:nvSpPr>
          <p:cNvPr id="4" name="Slide Image Placeholder 3"/>
          <p:cNvSpPr>
            <a:spLocks noGrp="1" noRot="1" noChangeAspect="1"/>
          </p:cNvSpPr>
          <p:nvPr>
            <p:ph type="sldImg" idx="2"/>
          </p:nvPr>
        </p:nvSpPr>
        <p:spPr>
          <a:xfrm>
            <a:off x="-319088" y="1466850"/>
            <a:ext cx="7038976" cy="3960813"/>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640080" y="5647373"/>
            <a:ext cx="5120640" cy="4620578"/>
          </a:xfrm>
          <a:prstGeom prst="rect">
            <a:avLst/>
          </a:prstGeom>
        </p:spPr>
        <p:txBody>
          <a:bodyPr vert="horz" lIns="96661" tIns="48331" rIns="96661" bIns="48331"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11146024"/>
            <a:ext cx="2773680" cy="588776"/>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3625639" y="11146024"/>
            <a:ext cx="2773680" cy="588776"/>
          </a:xfrm>
          <a:prstGeom prst="rect">
            <a:avLst/>
          </a:prstGeom>
        </p:spPr>
        <p:txBody>
          <a:bodyPr vert="horz" lIns="96661" tIns="48331" rIns="96661" bIns="48331" rtlCol="0" anchor="b"/>
          <a:lstStyle>
            <a:lvl1pPr algn="r">
              <a:defRPr sz="1300"/>
            </a:lvl1pPr>
          </a:lstStyle>
          <a:p>
            <a:fld id="{EC6B5AA1-B988-45DD-88BF-F9FC26EA8FE4}" type="slidenum">
              <a:rPr lang="en-US" smtClean="0"/>
              <a:t>‹#›</a:t>
            </a:fld>
            <a:endParaRPr lang="en-US"/>
          </a:p>
        </p:txBody>
      </p:sp>
    </p:spTree>
    <p:extLst>
      <p:ext uri="{BB962C8B-B14F-4D97-AF65-F5344CB8AC3E}">
        <p14:creationId xmlns:p14="http://schemas.microsoft.com/office/powerpoint/2010/main" val="5515367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[Greeting] my name is [insert name and title] with [presenter’s organization] and thanks for joining me. Today, we’re going to talk about how the differences between reimbursement and indemnity policies can impact the quality of long-term care. </a:t>
            </a:r>
            <a:endParaRPr lang="en-US" dirty="0"/>
          </a:p>
          <a:p>
            <a:endParaRPr lang="en-US" dirty="0"/>
          </a:p>
        </p:txBody>
      </p:sp>
      <p:sp>
        <p:nvSpPr>
          <p:cNvPr id="4" name="Slide Number Placeholder 3"/>
          <p:cNvSpPr>
            <a:spLocks noGrp="1"/>
          </p:cNvSpPr>
          <p:nvPr>
            <p:ph type="sldNum" sz="quarter" idx="5"/>
          </p:nvPr>
        </p:nvSpPr>
        <p:spPr/>
        <p:txBody>
          <a:bodyPr/>
          <a:lstStyle/>
          <a:p>
            <a:fld id="{EC6B5AA1-B988-45DD-88BF-F9FC26EA8FE4}" type="slidenum">
              <a:rPr lang="en-US" smtClean="0"/>
              <a:t>1</a:t>
            </a:fld>
            <a:endParaRPr lang="en-US"/>
          </a:p>
        </p:txBody>
      </p:sp>
    </p:spTree>
    <p:extLst>
      <p:ext uri="{BB962C8B-B14F-4D97-AF65-F5344CB8AC3E}">
        <p14:creationId xmlns:p14="http://schemas.microsoft.com/office/powerpoint/2010/main" val="15493976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We’ll go over the basic differences between reimbursement and indemnity plans and look at five key considerations. Then I’ll provide you with some value points on why Lincoln’s reimbursement model may be appropriate for long-term care planning solutions. </a:t>
            </a:r>
          </a:p>
        </p:txBody>
      </p:sp>
      <p:sp>
        <p:nvSpPr>
          <p:cNvPr id="4" name="Slide Number Placeholder 3"/>
          <p:cNvSpPr>
            <a:spLocks noGrp="1"/>
          </p:cNvSpPr>
          <p:nvPr>
            <p:ph type="sldNum" sz="quarter" idx="5"/>
          </p:nvPr>
        </p:nvSpPr>
        <p:spPr/>
        <p:txBody>
          <a:bodyPr/>
          <a:lstStyle/>
          <a:p>
            <a:fld id="{EC6B5AA1-B988-45DD-88BF-F9FC26EA8FE4}" type="slidenum">
              <a:rPr lang="en-US" smtClean="0"/>
              <a:t>2</a:t>
            </a:fld>
            <a:endParaRPr lang="en-US"/>
          </a:p>
        </p:txBody>
      </p:sp>
    </p:spTree>
    <p:extLst>
      <p:ext uri="{BB962C8B-B14F-4D97-AF65-F5344CB8AC3E}">
        <p14:creationId xmlns:p14="http://schemas.microsoft.com/office/powerpoint/2010/main" val="10002126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do clients think when they hear the word indemnity? Many clients think about an insurance company sending them a check that can be immediately spent for care.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When they hear the word reimbursement, many think that means they pay out of pocket and then wait for a check from an insurance company to reimburse them. </a:t>
            </a:r>
          </a:p>
          <a:p>
            <a:endParaRPr lang="en-US" dirty="0"/>
          </a:p>
          <a:p>
            <a:r>
              <a:rPr lang="en-US" dirty="0"/>
              <a:t>The truth is that there are many more nuances to these arrangements. Understanding the differences is key to providing your clients with the best LTC plan that will provide them with the care they prefer and simplify the process for their loved ones and care managers. Make sure they understand the impact that their LTC plan could have on their tax liabilities and financial legacy. </a:t>
            </a:r>
          </a:p>
          <a:p>
            <a:endParaRPr lang="en-US" dirty="0"/>
          </a:p>
          <a:p>
            <a:r>
              <a:rPr lang="en-US" dirty="0"/>
              <a:t>Let’s examine five key considerations about reimbursement and indemnity plans. </a:t>
            </a:r>
          </a:p>
        </p:txBody>
      </p:sp>
      <p:sp>
        <p:nvSpPr>
          <p:cNvPr id="4" name="Slide Number Placeholder 3"/>
          <p:cNvSpPr>
            <a:spLocks noGrp="1"/>
          </p:cNvSpPr>
          <p:nvPr>
            <p:ph type="sldNum" sz="quarter" idx="5"/>
          </p:nvPr>
        </p:nvSpPr>
        <p:spPr/>
        <p:txBody>
          <a:bodyPr/>
          <a:lstStyle/>
          <a:p>
            <a:fld id="{EC6B5AA1-B988-45DD-88BF-F9FC26EA8FE4}" type="slidenum">
              <a:rPr lang="en-US" smtClean="0"/>
              <a:t>4</a:t>
            </a:fld>
            <a:endParaRPr lang="en-US"/>
          </a:p>
        </p:txBody>
      </p:sp>
    </p:spTree>
    <p:extLst>
      <p:ext uri="{BB962C8B-B14F-4D97-AF65-F5344CB8AC3E}">
        <p14:creationId xmlns:p14="http://schemas.microsoft.com/office/powerpoint/2010/main" val="12398242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Many people consider indemnity policies easier to handle, because once eligibility has been established, the company simply issues a check to the policyholder. However, for LTC plans, receiving proceeds from the policy is just the beginning of the administrative duties. Remember that by the time the long-term care plan is enacted, the policyholder is probably not the one handling financial affairs. </a:t>
            </a:r>
          </a:p>
          <a:p>
            <a:endParaRPr lang="en-US" dirty="0"/>
          </a:p>
        </p:txBody>
      </p:sp>
      <p:sp>
        <p:nvSpPr>
          <p:cNvPr id="4" name="Slide Number Placeholder 3"/>
          <p:cNvSpPr>
            <a:spLocks noGrp="1"/>
          </p:cNvSpPr>
          <p:nvPr>
            <p:ph type="sldNum" sz="quarter" idx="5"/>
          </p:nvPr>
        </p:nvSpPr>
        <p:spPr/>
        <p:txBody>
          <a:bodyPr/>
          <a:lstStyle/>
          <a:p>
            <a:fld id="{EC6B5AA1-B988-45DD-88BF-F9FC26EA8FE4}" type="slidenum">
              <a:rPr lang="en-US" smtClean="0"/>
              <a:t>5</a:t>
            </a:fld>
            <a:endParaRPr lang="en-US"/>
          </a:p>
        </p:txBody>
      </p:sp>
    </p:spTree>
    <p:extLst>
      <p:ext uri="{BB962C8B-B14F-4D97-AF65-F5344CB8AC3E}">
        <p14:creationId xmlns:p14="http://schemas.microsoft.com/office/powerpoint/2010/main" val="27997543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Any policyholder with an indemnity contract who receives a check from their insurance company will have to file IRS Form 8853 to periodically report payments received under their LTC contract. This applies to a spouse’s policy also, if filing jointly. </a:t>
            </a:r>
          </a:p>
          <a:p>
            <a:endParaRPr lang="en-US" dirty="0"/>
          </a:p>
          <a:p>
            <a:r>
              <a:rPr lang="en-US" dirty="0"/>
              <a:t>Keep in mind that this additional reporting burden will likely have to be performed by the care manager, since the policyholder may be unable to take care of these tasks. </a:t>
            </a:r>
          </a:p>
        </p:txBody>
      </p:sp>
      <p:sp>
        <p:nvSpPr>
          <p:cNvPr id="4" name="Slide Number Placeholder 3"/>
          <p:cNvSpPr>
            <a:spLocks noGrp="1"/>
          </p:cNvSpPr>
          <p:nvPr>
            <p:ph type="sldNum" sz="quarter" idx="5"/>
          </p:nvPr>
        </p:nvSpPr>
        <p:spPr/>
        <p:txBody>
          <a:bodyPr/>
          <a:lstStyle/>
          <a:p>
            <a:fld id="{EC6B5AA1-B988-45DD-88BF-F9FC26EA8FE4}" type="slidenum">
              <a:rPr lang="en-US" smtClean="0"/>
              <a:t>6</a:t>
            </a:fld>
            <a:endParaRPr lang="en-US"/>
          </a:p>
        </p:txBody>
      </p:sp>
    </p:spTree>
    <p:extLst>
      <p:ext uri="{BB962C8B-B14F-4D97-AF65-F5344CB8AC3E}">
        <p14:creationId xmlns:p14="http://schemas.microsoft.com/office/powerpoint/2010/main" val="2562055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is a topic you should discuss with clients about their future long-term care situation. Imagine a point in the future where they are unable to care for themselves. Will they want their care manager to be responsible for keeping track of dollar amounts and due dates?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If the policyholder, or care manager, uses money received on an indemnity contract to pay an informal caregiver — like a friend or family member — this turns the insured into an employer. According to the IRS, if compensation is more that $2,600 annually (the 2023 IRS limit), the insured is subject to tracking payments, reporting income to the IRS, and paying applicable Social Security and Medicare taxes, plus any state unemployment taxes. The care manager will also need to get an employer identification number (EIN) and provide the caregivers with proper tax documents. The only exception is for a spouse who is a caregiver. Do they envision the care they receive at the time will be provided only by their spouse?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There is no way around this requirement. </a:t>
            </a:r>
            <a:r>
              <a:rPr lang="en-US" b="0" dirty="0"/>
              <a:t>Filing an IRS form 8853 when receiving indemnity benefits is a requirement and can put scrutiny on proper tax reporting practices.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C6B5AA1-B988-45DD-88BF-F9FC26EA8FE4}" type="slidenum">
              <a:rPr lang="en-US" smtClean="0"/>
              <a:t>7</a:t>
            </a:fld>
            <a:endParaRPr lang="en-US"/>
          </a:p>
        </p:txBody>
      </p:sp>
    </p:spTree>
    <p:extLst>
      <p:ext uri="{BB962C8B-B14F-4D97-AF65-F5344CB8AC3E}">
        <p14:creationId xmlns:p14="http://schemas.microsoft.com/office/powerpoint/2010/main" val="25945461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Ask clients if they want their quality of care to be determined by an amount set by the government? How will they structure their LTC plan to spend more on care and less on taxes?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dirty="0"/>
              <a:t>One of the tax filing requirements for indemnity policies concerns the IRS per diem for long-term care giving. If payments are made without regard to actual bills, any amount spent over the approved per diem is considered taxable.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Reimbursement plans are not restricted by the IRS per diem.</a:t>
            </a:r>
          </a:p>
          <a:p>
            <a:endParaRPr lang="en-US" dirty="0"/>
          </a:p>
        </p:txBody>
      </p:sp>
      <p:sp>
        <p:nvSpPr>
          <p:cNvPr id="4" name="Slide Number Placeholder 3"/>
          <p:cNvSpPr>
            <a:spLocks noGrp="1"/>
          </p:cNvSpPr>
          <p:nvPr>
            <p:ph type="sldNum" sz="quarter" idx="5"/>
          </p:nvPr>
        </p:nvSpPr>
        <p:spPr/>
        <p:txBody>
          <a:bodyPr/>
          <a:lstStyle/>
          <a:p>
            <a:fld id="{EC6B5AA1-B988-45DD-88BF-F9FC26EA8FE4}" type="slidenum">
              <a:rPr lang="en-US" smtClean="0"/>
              <a:t>8</a:t>
            </a:fld>
            <a:endParaRPr lang="en-US"/>
          </a:p>
        </p:txBody>
      </p:sp>
    </p:spTree>
    <p:extLst>
      <p:ext uri="{BB962C8B-B14F-4D97-AF65-F5344CB8AC3E}">
        <p14:creationId xmlns:p14="http://schemas.microsoft.com/office/powerpoint/2010/main" val="41742057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Once a care manager receives money from their indemnity policy, they become the one handling bill payment, claims management, filing taxes, and overseeing finances. This can put additional stress on care managers and caregivers who are already stretched thin.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A reimbursement plan allows for direct billing, so the caretaker essentially supervises the claim.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Remember that a reimbursement policy operates similarly to a healthcare policy, which many people have experience with.</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Thinking about the actual impact that long-term care has on a family is what LTC planning is all about. For most people, by the time they require long-term care, they will not be making those key decisions. Clients need to understand how structuring a well-designed LTC plan will help them feel confident that they have determined the kind and quality of care they will receive. By making these decision well before it’s necessary, they can also alleviate the stress on their loved ones, by pulling together resources and directives. They will feel comfortable with having care lined up, and they can allow their family to spend more quality time together while care is delivered by qualified providers.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endParaRPr lang="en-US" dirty="0"/>
          </a:p>
        </p:txBody>
      </p:sp>
      <p:sp>
        <p:nvSpPr>
          <p:cNvPr id="4" name="Slide Number Placeholder 3"/>
          <p:cNvSpPr>
            <a:spLocks noGrp="1"/>
          </p:cNvSpPr>
          <p:nvPr>
            <p:ph type="sldNum" sz="quarter" idx="5"/>
          </p:nvPr>
        </p:nvSpPr>
        <p:spPr/>
        <p:txBody>
          <a:bodyPr/>
          <a:lstStyle/>
          <a:p>
            <a:fld id="{EC6B5AA1-B988-45DD-88BF-F9FC26EA8FE4}" type="slidenum">
              <a:rPr lang="en-US" smtClean="0"/>
              <a:t>9</a:t>
            </a:fld>
            <a:endParaRPr lang="en-US"/>
          </a:p>
        </p:txBody>
      </p:sp>
    </p:spTree>
    <p:extLst>
      <p:ext uri="{BB962C8B-B14F-4D97-AF65-F5344CB8AC3E}">
        <p14:creationId xmlns:p14="http://schemas.microsoft.com/office/powerpoint/2010/main" val="2647804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
                <a:srgbClr val="C00000"/>
              </a:buClr>
              <a:buSzTx/>
              <a:buFont typeface="Wingdings" pitchFamily="2" charset="2"/>
              <a:buNone/>
              <a:tabLst/>
              <a:defRPr/>
            </a:pPr>
            <a:r>
              <a:rPr lang="en-US" sz="1200" dirty="0">
                <a:solidFill>
                  <a:srgbClr val="C00000"/>
                </a:solidFill>
                <a:latin typeface="Georgia" panose="02040502050405020303" pitchFamily="18" charset="0"/>
              </a:rPr>
              <a:t>Some of the questions to ask clients: </a:t>
            </a:r>
          </a:p>
          <a:p>
            <a:pPr marL="285750" marR="0" lvl="0" indent="-285750" algn="l" defTabSz="914400" rtl="0" eaLnBrk="1" fontAlgn="auto" latinLnBrk="0" hangingPunct="1">
              <a:lnSpc>
                <a:spcPct val="100000"/>
              </a:lnSpc>
              <a:spcBef>
                <a:spcPts val="0"/>
              </a:spcBef>
              <a:spcAft>
                <a:spcPts val="600"/>
              </a:spcAft>
              <a:buClr>
                <a:srgbClr val="C00000"/>
              </a:buClr>
              <a:buSzTx/>
              <a:buFont typeface="Wingdings" pitchFamily="2" charset="2"/>
              <a:buChar char="§"/>
              <a:tabLst/>
              <a:defRPr/>
            </a:pPr>
            <a:r>
              <a:rPr lang="en-US" dirty="0"/>
              <a:t>Are family members qualified and physically able to provide the level of care needed? </a:t>
            </a:r>
          </a:p>
          <a:p>
            <a:pPr marL="285750" indent="-285750">
              <a:spcAft>
                <a:spcPts val="600"/>
              </a:spcAft>
              <a:buClr>
                <a:srgbClr val="C00000"/>
              </a:buClr>
              <a:buFont typeface="Wingdings" pitchFamily="2" charset="2"/>
              <a:buChar char="§"/>
            </a:pPr>
            <a:r>
              <a:rPr lang="en-US" dirty="0"/>
              <a:t>Can family members be there as soon as care becomes necessary? </a:t>
            </a:r>
          </a:p>
          <a:p>
            <a:pPr marL="285750" indent="-285750">
              <a:spcAft>
                <a:spcPts val="600"/>
              </a:spcAft>
              <a:buClr>
                <a:srgbClr val="C00000"/>
              </a:buClr>
              <a:buFont typeface="Wingdings" pitchFamily="2" charset="2"/>
              <a:buChar char="§"/>
            </a:pPr>
            <a:r>
              <a:rPr lang="en-US" dirty="0"/>
              <a:t>How will quality of life be affected if family members are responsible for providing care? (Not just for the policyholder, but for family members too.)</a:t>
            </a:r>
          </a:p>
          <a:p>
            <a:pPr marL="0" indent="0">
              <a:buNone/>
            </a:pPr>
            <a:endParaRPr lang="en-US" b="0" dirty="0"/>
          </a:p>
          <a:p>
            <a:pPr marL="0" indent="0">
              <a:buNone/>
            </a:pPr>
            <a:endParaRPr lang="en-US" b="0" dirty="0"/>
          </a:p>
          <a:p>
            <a:pPr marL="0" indent="0">
              <a:buNone/>
            </a:pPr>
            <a:r>
              <a:rPr lang="en-US" b="0" dirty="0"/>
              <a:t>Reimbursement plans with direct billing allow the policy holder to understand exactly what benefits will be available when long-term care is needed. If the monthly LTC benefit exceeds the cost, that money stays in the plan and can be used later, when more expensive care might be necessary. The benefits are not taxed and give clients flexibility to make the best choice for a caregiver – whether that is a loved one or a qualified facility. </a:t>
            </a:r>
          </a:p>
          <a:p>
            <a:endParaRPr lang="en-US" dirty="0"/>
          </a:p>
        </p:txBody>
      </p:sp>
      <p:sp>
        <p:nvSpPr>
          <p:cNvPr id="4" name="Slide Number Placeholder 3"/>
          <p:cNvSpPr>
            <a:spLocks noGrp="1"/>
          </p:cNvSpPr>
          <p:nvPr>
            <p:ph type="sldNum" sz="quarter" idx="5"/>
          </p:nvPr>
        </p:nvSpPr>
        <p:spPr/>
        <p:txBody>
          <a:bodyPr/>
          <a:lstStyle/>
          <a:p>
            <a:fld id="{EC6B5AA1-B988-45DD-88BF-F9FC26EA8FE4}" type="slidenum">
              <a:rPr lang="en-US" smtClean="0"/>
              <a:t>10</a:t>
            </a:fld>
            <a:endParaRPr lang="en-US"/>
          </a:p>
        </p:txBody>
      </p:sp>
    </p:spTree>
    <p:extLst>
      <p:ext uri="{BB962C8B-B14F-4D97-AF65-F5344CB8AC3E}">
        <p14:creationId xmlns:p14="http://schemas.microsoft.com/office/powerpoint/2010/main" val="27784551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If the policyholder is unable to handle their own claims, they must be able to trust a care manager to do so.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Chances are that your clients expect to receive a preferred level of LTC as stated in their plan. </a:t>
            </a:r>
            <a:r>
              <a:rPr lang="en-US" b="0" dirty="0"/>
              <a:t>Reimbursement policies offer accountability and helps ensure that the funds designated for long-term care are preserved for LTC services when the client needs them.</a:t>
            </a:r>
          </a:p>
          <a:p>
            <a:endParaRPr lang="en-US" dirty="0"/>
          </a:p>
          <a:p>
            <a:endParaRPr lang="en-US" dirty="0"/>
          </a:p>
        </p:txBody>
      </p:sp>
      <p:sp>
        <p:nvSpPr>
          <p:cNvPr id="4" name="Slide Number Placeholder 3"/>
          <p:cNvSpPr>
            <a:spLocks noGrp="1"/>
          </p:cNvSpPr>
          <p:nvPr>
            <p:ph type="sldNum" sz="quarter" idx="5"/>
          </p:nvPr>
        </p:nvSpPr>
        <p:spPr/>
        <p:txBody>
          <a:bodyPr/>
          <a:lstStyle/>
          <a:p>
            <a:fld id="{EC6B5AA1-B988-45DD-88BF-F9FC26EA8FE4}" type="slidenum">
              <a:rPr lang="en-US" smtClean="0"/>
              <a:t>11</a:t>
            </a:fld>
            <a:endParaRPr lang="en-US"/>
          </a:p>
        </p:txBody>
      </p:sp>
    </p:spTree>
    <p:extLst>
      <p:ext uri="{BB962C8B-B14F-4D97-AF65-F5344CB8AC3E}">
        <p14:creationId xmlns:p14="http://schemas.microsoft.com/office/powerpoint/2010/main" val="20988558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Lincoln </a:t>
            </a:r>
            <a:r>
              <a:rPr lang="en-US" i="1" dirty="0"/>
              <a:t>MoneyGuard</a:t>
            </a:r>
            <a:r>
              <a:rPr lang="en-US" baseline="30000" dirty="0"/>
              <a:t>® </a:t>
            </a:r>
            <a:r>
              <a:rPr lang="en-US" dirty="0"/>
              <a:t>difference includes our experience in the reimbursement process delivers an additional layer of security, integrity, and trust to those we serve.</a:t>
            </a:r>
          </a:p>
          <a:p>
            <a:endParaRPr lang="en-US" dirty="0"/>
          </a:p>
          <a:p>
            <a:r>
              <a:rPr lang="en-US" dirty="0"/>
              <a:t>We offer:</a:t>
            </a:r>
          </a:p>
          <a:p>
            <a:pPr marL="285750" indent="-285750">
              <a:spcAft>
                <a:spcPts val="600"/>
              </a:spcAft>
              <a:buClr>
                <a:srgbClr val="C00000"/>
              </a:buClr>
              <a:buFont typeface="Wingdings" pitchFamily="2" charset="2"/>
              <a:buChar char="§"/>
            </a:pPr>
            <a:r>
              <a:rPr lang="en-US" dirty="0"/>
              <a:t>0-day elimination period — Immediate access to benefits, once qualified. </a:t>
            </a:r>
          </a:p>
          <a:p>
            <a:pPr marL="285750" indent="-285750">
              <a:spcAft>
                <a:spcPts val="600"/>
              </a:spcAft>
              <a:buClr>
                <a:srgbClr val="C00000"/>
              </a:buClr>
              <a:buFont typeface="Wingdings" pitchFamily="2" charset="2"/>
              <a:buChar char="§"/>
            </a:pPr>
            <a:r>
              <a:rPr lang="en-US" dirty="0"/>
              <a:t>Flex Care Cash</a:t>
            </a:r>
            <a:r>
              <a:rPr lang="en-US" baseline="30000" dirty="0"/>
              <a:t>2</a:t>
            </a:r>
            <a:r>
              <a:rPr lang="en-US" dirty="0"/>
              <a:t> — In addition to reimbursement benefits, policyholders have the flexibility to access cash for informal needs. </a:t>
            </a:r>
          </a:p>
          <a:p>
            <a:pPr marL="285750" indent="-285750">
              <a:spcAft>
                <a:spcPts val="600"/>
              </a:spcAft>
              <a:buClr>
                <a:srgbClr val="C00000"/>
              </a:buClr>
              <a:buFont typeface="Wingdings" pitchFamily="2" charset="2"/>
              <a:buChar char="§"/>
            </a:pPr>
            <a:r>
              <a:rPr lang="en-US" dirty="0"/>
              <a:t>Direct billing — No need to pay out of pocket, let Lincoln take care of paying the bill. </a:t>
            </a:r>
          </a:p>
          <a:p>
            <a:pPr marL="285750" indent="-285750">
              <a:spcAft>
                <a:spcPts val="600"/>
              </a:spcAft>
              <a:buClr>
                <a:srgbClr val="C00000"/>
              </a:buClr>
              <a:buFont typeface="Wingdings" pitchFamily="2" charset="2"/>
              <a:buChar char="§"/>
            </a:pPr>
            <a:r>
              <a:rPr lang="en-US" dirty="0"/>
              <a:t>No tax filing — Reimbursement benefits allow for more time with loved ones, not concerned about tax consequences with reimbursement benefits. </a:t>
            </a:r>
          </a:p>
          <a:p>
            <a:pPr marL="285750" indent="-285750">
              <a:spcAft>
                <a:spcPts val="600"/>
              </a:spcAft>
              <a:buClr>
                <a:srgbClr val="C00000"/>
              </a:buClr>
              <a:buFont typeface="Wingdings" pitchFamily="2" charset="2"/>
              <a:buChar char="§"/>
            </a:pPr>
            <a:r>
              <a:rPr lang="en-US" dirty="0"/>
              <a:t>Funds used as intended — Get the care the client prefers.</a:t>
            </a:r>
          </a:p>
          <a:p>
            <a:endParaRPr lang="en-US" dirty="0"/>
          </a:p>
        </p:txBody>
      </p:sp>
      <p:sp>
        <p:nvSpPr>
          <p:cNvPr id="4" name="Slide Number Placeholder 3"/>
          <p:cNvSpPr>
            <a:spLocks noGrp="1"/>
          </p:cNvSpPr>
          <p:nvPr>
            <p:ph type="sldNum" sz="quarter" idx="5"/>
          </p:nvPr>
        </p:nvSpPr>
        <p:spPr/>
        <p:txBody>
          <a:bodyPr/>
          <a:lstStyle/>
          <a:p>
            <a:fld id="{EC6B5AA1-B988-45DD-88BF-F9FC26EA8FE4}" type="slidenum">
              <a:rPr lang="en-US" smtClean="0"/>
              <a:t>13</a:t>
            </a:fld>
            <a:endParaRPr lang="en-US"/>
          </a:p>
        </p:txBody>
      </p:sp>
    </p:spTree>
    <p:extLst>
      <p:ext uri="{BB962C8B-B14F-4D97-AF65-F5344CB8AC3E}">
        <p14:creationId xmlns:p14="http://schemas.microsoft.com/office/powerpoint/2010/main" val="5038724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C6B5AA1-B988-45DD-88BF-F9FC26EA8FE4}" type="slidenum">
              <a:rPr lang="en-US" smtClean="0"/>
              <a:t>14</a:t>
            </a:fld>
            <a:endParaRPr lang="en-US"/>
          </a:p>
        </p:txBody>
      </p:sp>
    </p:spTree>
    <p:extLst>
      <p:ext uri="{BB962C8B-B14F-4D97-AF65-F5344CB8AC3E}">
        <p14:creationId xmlns:p14="http://schemas.microsoft.com/office/powerpoint/2010/main" val="38637449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LFG MG - Photo Backgroun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FAAA8F2-B1CD-4C8B-9291-A6FD6271475C}"/>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572239" y="571500"/>
            <a:ext cx="1389888" cy="441314"/>
          </a:xfrm>
          <a:prstGeom prst="rect">
            <a:avLst/>
          </a:prstGeom>
        </p:spPr>
      </p:pic>
      <p:sp>
        <p:nvSpPr>
          <p:cNvPr id="18" name="Picture Placeholder 6">
            <a:extLst>
              <a:ext uri="{FF2B5EF4-FFF2-40B4-BE49-F238E27FC236}">
                <a16:creationId xmlns:a16="http://schemas.microsoft.com/office/drawing/2014/main" id="{262902D5-E4F6-4E0B-89D0-9DAC82BBC5AF}"/>
              </a:ext>
            </a:extLst>
          </p:cNvPr>
          <p:cNvSpPr>
            <a:spLocks noGrp="1"/>
          </p:cNvSpPr>
          <p:nvPr>
            <p:ph type="pic" sz="quarter" idx="20" hasCustomPrompt="1"/>
          </p:nvPr>
        </p:nvSpPr>
        <p:spPr>
          <a:xfrm>
            <a:off x="0" y="0"/>
            <a:ext cx="12198096" cy="6858000"/>
          </a:xfrm>
          <a:solidFill>
            <a:schemeClr val="tx2"/>
          </a:solidFill>
        </p:spPr>
        <p:txBody>
          <a:bodyPr lIns="3291840" tIns="2468880"/>
          <a:lstStyle>
            <a:lvl1pPr marL="0" indent="0" algn="l">
              <a:spcAft>
                <a:spcPts val="0"/>
              </a:spcAft>
              <a:buNone/>
              <a:defRPr sz="4000" b="1" cap="all" baseline="0">
                <a:solidFill>
                  <a:srgbClr val="FF289F"/>
                </a:solidFill>
                <a:latin typeface="Calibri" panose="020F0502020204030204" pitchFamily="34" charset="0"/>
                <a:cs typeface="Calibri" panose="020F0502020204030204" pitchFamily="34" charset="0"/>
              </a:defRPr>
            </a:lvl1pPr>
          </a:lstStyle>
          <a:p>
            <a:r>
              <a:rPr lang="en-US" dirty="0"/>
              <a:t>Click icon</a:t>
            </a:r>
            <a:br>
              <a:rPr lang="en-US" dirty="0"/>
            </a:br>
            <a:r>
              <a:rPr lang="en-US" dirty="0"/>
              <a:t>To insert</a:t>
            </a:r>
            <a:br>
              <a:rPr lang="en-US" dirty="0"/>
            </a:br>
            <a:r>
              <a:rPr lang="en-US" dirty="0"/>
              <a:t>image</a:t>
            </a:r>
          </a:p>
        </p:txBody>
      </p:sp>
      <p:sp>
        <p:nvSpPr>
          <p:cNvPr id="17" name="Text Placeholder 10">
            <a:extLst>
              <a:ext uri="{FF2B5EF4-FFF2-40B4-BE49-F238E27FC236}">
                <a16:creationId xmlns:a16="http://schemas.microsoft.com/office/drawing/2014/main" id="{4C9B3DCA-FD59-47A1-82B6-730D2AF283C7}"/>
              </a:ext>
            </a:extLst>
          </p:cNvPr>
          <p:cNvSpPr>
            <a:spLocks noGrp="1"/>
          </p:cNvSpPr>
          <p:nvPr>
            <p:ph type="body" sz="quarter" idx="25" hasCustomPrompt="1"/>
          </p:nvPr>
        </p:nvSpPr>
        <p:spPr>
          <a:xfrm>
            <a:off x="6281928" y="573313"/>
            <a:ext cx="5330952" cy="5394960"/>
          </a:xfrm>
          <a:solidFill>
            <a:schemeClr val="bg1"/>
          </a:solidFill>
        </p:spPr>
        <p:txBody>
          <a:bodyPr/>
          <a:lstStyle>
            <a:lvl1pPr marL="0" indent="0">
              <a:buNone/>
              <a:defRPr/>
            </a:lvl1pPr>
          </a:lstStyle>
          <a:p>
            <a:pPr lvl="0"/>
            <a:r>
              <a:rPr lang="en-US" dirty="0"/>
              <a:t> g</a:t>
            </a:r>
          </a:p>
        </p:txBody>
      </p:sp>
      <p:sp>
        <p:nvSpPr>
          <p:cNvPr id="4" name="Text Placeholder 3">
            <a:extLst>
              <a:ext uri="{FF2B5EF4-FFF2-40B4-BE49-F238E27FC236}">
                <a16:creationId xmlns:a16="http://schemas.microsoft.com/office/drawing/2014/main" id="{5582D39B-10E4-4D0A-BB54-776D60C46D74}"/>
              </a:ext>
            </a:extLst>
          </p:cNvPr>
          <p:cNvSpPr>
            <a:spLocks noGrp="1"/>
          </p:cNvSpPr>
          <p:nvPr>
            <p:ph type="body" sz="quarter" idx="10" hasCustomPrompt="1"/>
          </p:nvPr>
        </p:nvSpPr>
        <p:spPr>
          <a:xfrm>
            <a:off x="6814952" y="1087755"/>
            <a:ext cx="4270248" cy="155448"/>
          </a:xfrm>
        </p:spPr>
        <p:txBody>
          <a:bodyPr/>
          <a:lstStyle>
            <a:lvl1pPr marL="0" indent="0">
              <a:spcAft>
                <a:spcPts val="0"/>
              </a:spcAft>
              <a:buNone/>
              <a:defRPr sz="1000" b="1" cap="all" baseline="0">
                <a:solidFill>
                  <a:schemeClr val="tx1"/>
                </a:solidFill>
              </a:defRPr>
            </a:lvl1pPr>
          </a:lstStyle>
          <a:p>
            <a:pPr lvl="0"/>
            <a:r>
              <a:rPr lang="en-US" dirty="0"/>
              <a:t>[Click to edit business line]</a:t>
            </a:r>
          </a:p>
        </p:txBody>
      </p:sp>
      <p:sp>
        <p:nvSpPr>
          <p:cNvPr id="21" name="Text Placeholder 20">
            <a:extLst>
              <a:ext uri="{FF2B5EF4-FFF2-40B4-BE49-F238E27FC236}">
                <a16:creationId xmlns:a16="http://schemas.microsoft.com/office/drawing/2014/main" id="{4F0646D4-310F-4A27-BAF4-6ABA1CC70A47}"/>
              </a:ext>
            </a:extLst>
          </p:cNvPr>
          <p:cNvSpPr>
            <a:spLocks noGrp="1"/>
          </p:cNvSpPr>
          <p:nvPr>
            <p:ph type="body" sz="quarter" idx="11" hasCustomPrompt="1"/>
          </p:nvPr>
        </p:nvSpPr>
        <p:spPr>
          <a:xfrm>
            <a:off x="6811390" y="3912419"/>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dirty="0"/>
              <a:t>Presenter Name</a:t>
            </a:r>
          </a:p>
        </p:txBody>
      </p:sp>
      <p:sp>
        <p:nvSpPr>
          <p:cNvPr id="23" name="Text Placeholder 22">
            <a:extLst>
              <a:ext uri="{FF2B5EF4-FFF2-40B4-BE49-F238E27FC236}">
                <a16:creationId xmlns:a16="http://schemas.microsoft.com/office/drawing/2014/main" id="{C8A6FE63-9A19-4471-837E-102F7C69EEFD}"/>
              </a:ext>
            </a:extLst>
          </p:cNvPr>
          <p:cNvSpPr>
            <a:spLocks noGrp="1"/>
          </p:cNvSpPr>
          <p:nvPr>
            <p:ph type="body" sz="quarter" idx="12" hasCustomPrompt="1"/>
          </p:nvPr>
        </p:nvSpPr>
        <p:spPr>
          <a:xfrm>
            <a:off x="6811390" y="4074989"/>
            <a:ext cx="2286000" cy="320531"/>
          </a:xfrm>
        </p:spPr>
        <p:txBody>
          <a:bodyPr/>
          <a:lstStyle>
            <a:lvl1pPr marL="0" indent="0">
              <a:spcAft>
                <a:spcPts val="0"/>
              </a:spcAft>
              <a:buNone/>
              <a:defRPr sz="1000" i="1">
                <a:solidFill>
                  <a:schemeClr val="tx1"/>
                </a:solidFill>
              </a:defRPr>
            </a:lvl1pPr>
          </a:lstStyle>
          <a:p>
            <a:pPr lvl="0"/>
            <a:r>
              <a:rPr lang="en-US" dirty="0"/>
              <a:t>Presenter Title Line 1</a:t>
            </a:r>
            <a:br>
              <a:rPr lang="en-US" dirty="0"/>
            </a:br>
            <a:r>
              <a:rPr lang="en-US" dirty="0"/>
              <a:t>Presenter Title Line 2</a:t>
            </a:r>
          </a:p>
        </p:txBody>
      </p:sp>
      <p:sp>
        <p:nvSpPr>
          <p:cNvPr id="24" name="Text Placeholder 20">
            <a:extLst>
              <a:ext uri="{FF2B5EF4-FFF2-40B4-BE49-F238E27FC236}">
                <a16:creationId xmlns:a16="http://schemas.microsoft.com/office/drawing/2014/main" id="{D2FFAA9F-912F-4D43-8E52-009A0F004691}"/>
              </a:ext>
            </a:extLst>
          </p:cNvPr>
          <p:cNvSpPr>
            <a:spLocks noGrp="1"/>
          </p:cNvSpPr>
          <p:nvPr>
            <p:ph type="body" sz="quarter" idx="13" hasCustomPrompt="1"/>
          </p:nvPr>
        </p:nvSpPr>
        <p:spPr>
          <a:xfrm>
            <a:off x="9212460" y="3912419"/>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dirty="0"/>
              <a:t>Presenter Name</a:t>
            </a:r>
          </a:p>
        </p:txBody>
      </p:sp>
      <p:sp>
        <p:nvSpPr>
          <p:cNvPr id="25" name="Text Placeholder 22">
            <a:extLst>
              <a:ext uri="{FF2B5EF4-FFF2-40B4-BE49-F238E27FC236}">
                <a16:creationId xmlns:a16="http://schemas.microsoft.com/office/drawing/2014/main" id="{320EAC49-E003-4D91-B362-59C642D854BA}"/>
              </a:ext>
            </a:extLst>
          </p:cNvPr>
          <p:cNvSpPr>
            <a:spLocks noGrp="1"/>
          </p:cNvSpPr>
          <p:nvPr>
            <p:ph type="body" sz="quarter" idx="14" hasCustomPrompt="1"/>
          </p:nvPr>
        </p:nvSpPr>
        <p:spPr>
          <a:xfrm>
            <a:off x="9212460" y="4074989"/>
            <a:ext cx="2286000" cy="320531"/>
          </a:xfrm>
        </p:spPr>
        <p:txBody>
          <a:bodyPr/>
          <a:lstStyle>
            <a:lvl1pPr marL="0" indent="0">
              <a:spcAft>
                <a:spcPts val="0"/>
              </a:spcAft>
              <a:buNone/>
              <a:defRPr sz="1000" i="1">
                <a:solidFill>
                  <a:schemeClr val="tx1"/>
                </a:solidFill>
              </a:defRPr>
            </a:lvl1pPr>
          </a:lstStyle>
          <a:p>
            <a:pPr lvl="0"/>
            <a:r>
              <a:rPr lang="en-US" dirty="0"/>
              <a:t>Presenter Title Line 1</a:t>
            </a:r>
            <a:br>
              <a:rPr lang="en-US" dirty="0"/>
            </a:br>
            <a:r>
              <a:rPr lang="en-US" dirty="0"/>
              <a:t>Presenter Title Line 2</a:t>
            </a:r>
          </a:p>
        </p:txBody>
      </p:sp>
      <p:sp>
        <p:nvSpPr>
          <p:cNvPr id="26" name="Text Placeholder 20">
            <a:extLst>
              <a:ext uri="{FF2B5EF4-FFF2-40B4-BE49-F238E27FC236}">
                <a16:creationId xmlns:a16="http://schemas.microsoft.com/office/drawing/2014/main" id="{E57B773A-E0E0-492C-97A2-433EEF6238CF}"/>
              </a:ext>
            </a:extLst>
          </p:cNvPr>
          <p:cNvSpPr>
            <a:spLocks noGrp="1"/>
          </p:cNvSpPr>
          <p:nvPr>
            <p:ph type="body" sz="quarter" idx="15" hasCustomPrompt="1"/>
          </p:nvPr>
        </p:nvSpPr>
        <p:spPr>
          <a:xfrm>
            <a:off x="6811390" y="4469899"/>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dirty="0"/>
              <a:t>Presenter Name</a:t>
            </a:r>
          </a:p>
        </p:txBody>
      </p:sp>
      <p:sp>
        <p:nvSpPr>
          <p:cNvPr id="27" name="Text Placeholder 22">
            <a:extLst>
              <a:ext uri="{FF2B5EF4-FFF2-40B4-BE49-F238E27FC236}">
                <a16:creationId xmlns:a16="http://schemas.microsoft.com/office/drawing/2014/main" id="{1A5638FC-B04C-4E0A-B76C-345C7E8D5E90}"/>
              </a:ext>
            </a:extLst>
          </p:cNvPr>
          <p:cNvSpPr>
            <a:spLocks noGrp="1"/>
          </p:cNvSpPr>
          <p:nvPr>
            <p:ph type="body" sz="quarter" idx="16" hasCustomPrompt="1"/>
          </p:nvPr>
        </p:nvSpPr>
        <p:spPr>
          <a:xfrm>
            <a:off x="6811390" y="4632469"/>
            <a:ext cx="2286000" cy="320531"/>
          </a:xfrm>
        </p:spPr>
        <p:txBody>
          <a:bodyPr/>
          <a:lstStyle>
            <a:lvl1pPr marL="0" indent="0">
              <a:spcAft>
                <a:spcPts val="0"/>
              </a:spcAft>
              <a:buNone/>
              <a:defRPr sz="1000" i="1">
                <a:solidFill>
                  <a:schemeClr val="tx1"/>
                </a:solidFill>
              </a:defRPr>
            </a:lvl1pPr>
          </a:lstStyle>
          <a:p>
            <a:pPr lvl="0"/>
            <a:r>
              <a:rPr lang="en-US" dirty="0"/>
              <a:t>Presenter Title Line 1</a:t>
            </a:r>
            <a:br>
              <a:rPr lang="en-US" dirty="0"/>
            </a:br>
            <a:r>
              <a:rPr lang="en-US" dirty="0"/>
              <a:t>Presenter Title Line 2</a:t>
            </a:r>
          </a:p>
        </p:txBody>
      </p:sp>
      <p:sp>
        <p:nvSpPr>
          <p:cNvPr id="28" name="Text Placeholder 20">
            <a:extLst>
              <a:ext uri="{FF2B5EF4-FFF2-40B4-BE49-F238E27FC236}">
                <a16:creationId xmlns:a16="http://schemas.microsoft.com/office/drawing/2014/main" id="{CC50E0DB-CB67-4B7A-A6D3-D0329E687BB3}"/>
              </a:ext>
            </a:extLst>
          </p:cNvPr>
          <p:cNvSpPr>
            <a:spLocks noGrp="1"/>
          </p:cNvSpPr>
          <p:nvPr>
            <p:ph type="body" sz="quarter" idx="17" hasCustomPrompt="1"/>
          </p:nvPr>
        </p:nvSpPr>
        <p:spPr>
          <a:xfrm>
            <a:off x="9212460" y="4469899"/>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dirty="0"/>
              <a:t>Presenter Name</a:t>
            </a:r>
          </a:p>
        </p:txBody>
      </p:sp>
      <p:sp>
        <p:nvSpPr>
          <p:cNvPr id="29" name="Text Placeholder 22">
            <a:extLst>
              <a:ext uri="{FF2B5EF4-FFF2-40B4-BE49-F238E27FC236}">
                <a16:creationId xmlns:a16="http://schemas.microsoft.com/office/drawing/2014/main" id="{47B70715-31B3-448E-A6B6-6F63808B2A71}"/>
              </a:ext>
            </a:extLst>
          </p:cNvPr>
          <p:cNvSpPr>
            <a:spLocks noGrp="1"/>
          </p:cNvSpPr>
          <p:nvPr>
            <p:ph type="body" sz="quarter" idx="18" hasCustomPrompt="1"/>
          </p:nvPr>
        </p:nvSpPr>
        <p:spPr>
          <a:xfrm>
            <a:off x="9212460" y="4632469"/>
            <a:ext cx="2286000" cy="320531"/>
          </a:xfrm>
        </p:spPr>
        <p:txBody>
          <a:bodyPr/>
          <a:lstStyle>
            <a:lvl1pPr marL="0" indent="0">
              <a:spcAft>
                <a:spcPts val="0"/>
              </a:spcAft>
              <a:buNone/>
              <a:defRPr sz="1000" i="1">
                <a:solidFill>
                  <a:schemeClr val="tx1"/>
                </a:solidFill>
              </a:defRPr>
            </a:lvl1pPr>
          </a:lstStyle>
          <a:p>
            <a:pPr lvl="0"/>
            <a:r>
              <a:rPr lang="en-US" dirty="0"/>
              <a:t>Presenter Title Line 1</a:t>
            </a:r>
            <a:br>
              <a:rPr lang="en-US" dirty="0"/>
            </a:br>
            <a:r>
              <a:rPr lang="en-US" dirty="0"/>
              <a:t>Presenter Title Line 2</a:t>
            </a:r>
          </a:p>
        </p:txBody>
      </p:sp>
      <p:sp>
        <p:nvSpPr>
          <p:cNvPr id="31" name="Text Placeholder 30">
            <a:extLst>
              <a:ext uri="{FF2B5EF4-FFF2-40B4-BE49-F238E27FC236}">
                <a16:creationId xmlns:a16="http://schemas.microsoft.com/office/drawing/2014/main" id="{302B7CA0-A557-4BF7-A15C-98D10E2F8C58}"/>
              </a:ext>
            </a:extLst>
          </p:cNvPr>
          <p:cNvSpPr>
            <a:spLocks noGrp="1"/>
          </p:cNvSpPr>
          <p:nvPr>
            <p:ph type="body" sz="quarter" idx="19" hasCustomPrompt="1"/>
          </p:nvPr>
        </p:nvSpPr>
        <p:spPr>
          <a:xfrm>
            <a:off x="6811390" y="5369052"/>
            <a:ext cx="2286000" cy="155448"/>
          </a:xfrm>
        </p:spPr>
        <p:txBody>
          <a:bodyPr/>
          <a:lstStyle>
            <a:lvl1pPr marL="0" indent="0">
              <a:spcAft>
                <a:spcPts val="0"/>
              </a:spcAft>
              <a:buNone/>
              <a:defRPr sz="1000" b="1">
                <a:solidFill>
                  <a:schemeClr val="tx1"/>
                </a:solidFill>
              </a:defRPr>
            </a:lvl1pPr>
          </a:lstStyle>
          <a:p>
            <a:pPr lvl="0"/>
            <a:r>
              <a:rPr lang="en-US" dirty="0"/>
              <a:t>Month xx, 20xx</a:t>
            </a:r>
          </a:p>
        </p:txBody>
      </p:sp>
      <p:sp>
        <p:nvSpPr>
          <p:cNvPr id="19" name="Text Placeholder 2">
            <a:extLst>
              <a:ext uri="{FF2B5EF4-FFF2-40B4-BE49-F238E27FC236}">
                <a16:creationId xmlns:a16="http://schemas.microsoft.com/office/drawing/2014/main" id="{736BC3B3-A144-0D40-945D-E8A7646634DF}"/>
              </a:ext>
            </a:extLst>
          </p:cNvPr>
          <p:cNvSpPr>
            <a:spLocks noGrp="1"/>
          </p:cNvSpPr>
          <p:nvPr>
            <p:ph type="body" idx="1" hasCustomPrompt="1"/>
          </p:nvPr>
        </p:nvSpPr>
        <p:spPr>
          <a:xfrm>
            <a:off x="6811390" y="1600200"/>
            <a:ext cx="4270248" cy="1087755"/>
          </a:xfrm>
        </p:spPr>
        <p:txBody>
          <a:bodyPr anchor="b" anchorCtr="0"/>
          <a:lstStyle>
            <a:lvl1pPr marL="0" indent="0">
              <a:lnSpc>
                <a:spcPts val="4200"/>
              </a:lnSpc>
              <a:spcBef>
                <a:spcPts val="0"/>
              </a:spcBef>
              <a:spcAft>
                <a:spcPts val="0"/>
              </a:spcAft>
              <a:buNone/>
              <a:defRPr sz="4200" kern="400" baseline="0">
                <a:solidFill>
                  <a:schemeClr val="tx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presentation title</a:t>
            </a:r>
          </a:p>
        </p:txBody>
      </p:sp>
      <p:sp>
        <p:nvSpPr>
          <p:cNvPr id="30" name="Title 1">
            <a:extLst>
              <a:ext uri="{FF2B5EF4-FFF2-40B4-BE49-F238E27FC236}">
                <a16:creationId xmlns:a16="http://schemas.microsoft.com/office/drawing/2014/main" id="{95E589A3-826B-E04E-B1A1-872F42805184}"/>
              </a:ext>
            </a:extLst>
          </p:cNvPr>
          <p:cNvSpPr>
            <a:spLocks noGrp="1"/>
          </p:cNvSpPr>
          <p:nvPr>
            <p:ph type="ctrTitle" hasCustomPrompt="1"/>
          </p:nvPr>
        </p:nvSpPr>
        <p:spPr>
          <a:xfrm>
            <a:off x="6811390" y="2809734"/>
            <a:ext cx="4270248" cy="543066"/>
          </a:xfrm>
        </p:spPr>
        <p:txBody>
          <a:bodyPr anchor="t" anchorCtr="0">
            <a:noAutofit/>
          </a:bodyPr>
          <a:lstStyle>
            <a:lvl1pPr>
              <a:lnSpc>
                <a:spcPct val="100000"/>
              </a:lnSpc>
              <a:spcBef>
                <a:spcPts val="0"/>
              </a:spcBef>
              <a:defRPr sz="1700" b="1" kern="400" baseline="0">
                <a:solidFill>
                  <a:schemeClr val="tx1"/>
                </a:solidFill>
                <a:latin typeface="Georgia" panose="02040502050405020303" pitchFamily="18" charset="0"/>
              </a:defRPr>
            </a:lvl1pPr>
          </a:lstStyle>
          <a:p>
            <a:r>
              <a:rPr lang="en-US" dirty="0"/>
              <a:t>Click to edit subtitle</a:t>
            </a:r>
          </a:p>
        </p:txBody>
      </p:sp>
    </p:spTree>
    <p:extLst>
      <p:ext uri="{BB962C8B-B14F-4D97-AF65-F5344CB8AC3E}">
        <p14:creationId xmlns:p14="http://schemas.microsoft.com/office/powerpoint/2010/main" val="964079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FG MG - Burgundy">
    <p:bg>
      <p:bgPr>
        <a:solidFill>
          <a:schemeClr val="accent1"/>
        </a:solidFill>
        <a:effectLst/>
      </p:bgPr>
    </p:bg>
    <p:spTree>
      <p:nvGrpSpPr>
        <p:cNvPr id="1" name=""/>
        <p:cNvGrpSpPr/>
        <p:nvPr/>
      </p:nvGrpSpPr>
      <p:grpSpPr>
        <a:xfrm>
          <a:off x="0" y="0"/>
          <a:ext cx="0" cy="0"/>
          <a:chOff x="0" y="0"/>
          <a:chExt cx="0" cy="0"/>
        </a:xfrm>
      </p:grpSpPr>
      <p:sp>
        <p:nvSpPr>
          <p:cNvPr id="17" name="Text Placeholder 10">
            <a:extLst>
              <a:ext uri="{FF2B5EF4-FFF2-40B4-BE49-F238E27FC236}">
                <a16:creationId xmlns:a16="http://schemas.microsoft.com/office/drawing/2014/main" id="{4C9B3DCA-FD59-47A1-82B6-730D2AF283C7}"/>
              </a:ext>
            </a:extLst>
          </p:cNvPr>
          <p:cNvSpPr>
            <a:spLocks noGrp="1"/>
          </p:cNvSpPr>
          <p:nvPr>
            <p:ph type="body" sz="quarter" idx="25" hasCustomPrompt="1"/>
          </p:nvPr>
        </p:nvSpPr>
        <p:spPr>
          <a:xfrm>
            <a:off x="6281928" y="573313"/>
            <a:ext cx="5330952" cy="5394960"/>
          </a:xfrm>
          <a:solidFill>
            <a:schemeClr val="bg1"/>
          </a:solidFill>
        </p:spPr>
        <p:txBody>
          <a:bodyPr/>
          <a:lstStyle>
            <a:lvl1pPr marL="0" indent="0">
              <a:buNone/>
              <a:defRPr/>
            </a:lvl1pPr>
          </a:lstStyle>
          <a:p>
            <a:pPr lvl="0"/>
            <a:r>
              <a:rPr lang="en-US" dirty="0"/>
              <a:t> </a:t>
            </a:r>
          </a:p>
        </p:txBody>
      </p:sp>
      <p:pic>
        <p:nvPicPr>
          <p:cNvPr id="9" name="Picture 8">
            <a:extLst>
              <a:ext uri="{FF2B5EF4-FFF2-40B4-BE49-F238E27FC236}">
                <a16:creationId xmlns:a16="http://schemas.microsoft.com/office/drawing/2014/main" id="{4FAAA8F2-B1CD-4C8B-9291-A6FD6271475C}"/>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572239" y="571500"/>
            <a:ext cx="1389888" cy="441314"/>
          </a:xfrm>
          <a:prstGeom prst="rect">
            <a:avLst/>
          </a:prstGeom>
        </p:spPr>
      </p:pic>
      <p:sp>
        <p:nvSpPr>
          <p:cNvPr id="4" name="Text Placeholder 3">
            <a:extLst>
              <a:ext uri="{FF2B5EF4-FFF2-40B4-BE49-F238E27FC236}">
                <a16:creationId xmlns:a16="http://schemas.microsoft.com/office/drawing/2014/main" id="{5582D39B-10E4-4D0A-BB54-776D60C46D74}"/>
              </a:ext>
            </a:extLst>
          </p:cNvPr>
          <p:cNvSpPr>
            <a:spLocks noGrp="1"/>
          </p:cNvSpPr>
          <p:nvPr>
            <p:ph type="body" sz="quarter" idx="10" hasCustomPrompt="1"/>
          </p:nvPr>
        </p:nvSpPr>
        <p:spPr>
          <a:xfrm>
            <a:off x="6814952" y="1087755"/>
            <a:ext cx="4270248" cy="155448"/>
          </a:xfrm>
        </p:spPr>
        <p:txBody>
          <a:bodyPr/>
          <a:lstStyle>
            <a:lvl1pPr marL="0" indent="0">
              <a:spcAft>
                <a:spcPts val="0"/>
              </a:spcAft>
              <a:buNone/>
              <a:defRPr sz="1000" b="1" cap="all" baseline="0">
                <a:solidFill>
                  <a:schemeClr val="tx1"/>
                </a:solidFill>
              </a:defRPr>
            </a:lvl1pPr>
          </a:lstStyle>
          <a:p>
            <a:pPr lvl="0"/>
            <a:r>
              <a:rPr lang="en-US" dirty="0"/>
              <a:t>[Click to edit business line]</a:t>
            </a:r>
          </a:p>
        </p:txBody>
      </p:sp>
      <p:sp>
        <p:nvSpPr>
          <p:cNvPr id="21" name="Text Placeholder 20">
            <a:extLst>
              <a:ext uri="{FF2B5EF4-FFF2-40B4-BE49-F238E27FC236}">
                <a16:creationId xmlns:a16="http://schemas.microsoft.com/office/drawing/2014/main" id="{4F0646D4-310F-4A27-BAF4-6ABA1CC70A47}"/>
              </a:ext>
            </a:extLst>
          </p:cNvPr>
          <p:cNvSpPr>
            <a:spLocks noGrp="1"/>
          </p:cNvSpPr>
          <p:nvPr>
            <p:ph type="body" sz="quarter" idx="11" hasCustomPrompt="1"/>
          </p:nvPr>
        </p:nvSpPr>
        <p:spPr>
          <a:xfrm>
            <a:off x="6811390" y="3912419"/>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dirty="0"/>
              <a:t>Presenter Name</a:t>
            </a:r>
          </a:p>
        </p:txBody>
      </p:sp>
      <p:sp>
        <p:nvSpPr>
          <p:cNvPr id="23" name="Text Placeholder 22">
            <a:extLst>
              <a:ext uri="{FF2B5EF4-FFF2-40B4-BE49-F238E27FC236}">
                <a16:creationId xmlns:a16="http://schemas.microsoft.com/office/drawing/2014/main" id="{C8A6FE63-9A19-4471-837E-102F7C69EEFD}"/>
              </a:ext>
            </a:extLst>
          </p:cNvPr>
          <p:cNvSpPr>
            <a:spLocks noGrp="1"/>
          </p:cNvSpPr>
          <p:nvPr>
            <p:ph type="body" sz="quarter" idx="12" hasCustomPrompt="1"/>
          </p:nvPr>
        </p:nvSpPr>
        <p:spPr>
          <a:xfrm>
            <a:off x="6811390" y="4074989"/>
            <a:ext cx="2286000" cy="320531"/>
          </a:xfrm>
        </p:spPr>
        <p:txBody>
          <a:bodyPr/>
          <a:lstStyle>
            <a:lvl1pPr marL="0" indent="0">
              <a:spcAft>
                <a:spcPts val="0"/>
              </a:spcAft>
              <a:buNone/>
              <a:defRPr sz="1000" i="1">
                <a:solidFill>
                  <a:schemeClr val="tx1"/>
                </a:solidFill>
              </a:defRPr>
            </a:lvl1pPr>
          </a:lstStyle>
          <a:p>
            <a:pPr lvl="0"/>
            <a:r>
              <a:rPr lang="en-US" dirty="0"/>
              <a:t>Presenter Title Line 1</a:t>
            </a:r>
            <a:br>
              <a:rPr lang="en-US" dirty="0"/>
            </a:br>
            <a:r>
              <a:rPr lang="en-US" dirty="0"/>
              <a:t>Presenter Title Line 2</a:t>
            </a:r>
          </a:p>
        </p:txBody>
      </p:sp>
      <p:sp>
        <p:nvSpPr>
          <p:cNvPr id="24" name="Text Placeholder 20">
            <a:extLst>
              <a:ext uri="{FF2B5EF4-FFF2-40B4-BE49-F238E27FC236}">
                <a16:creationId xmlns:a16="http://schemas.microsoft.com/office/drawing/2014/main" id="{D2FFAA9F-912F-4D43-8E52-009A0F004691}"/>
              </a:ext>
            </a:extLst>
          </p:cNvPr>
          <p:cNvSpPr>
            <a:spLocks noGrp="1"/>
          </p:cNvSpPr>
          <p:nvPr>
            <p:ph type="body" sz="quarter" idx="13" hasCustomPrompt="1"/>
          </p:nvPr>
        </p:nvSpPr>
        <p:spPr>
          <a:xfrm>
            <a:off x="9212460" y="3912419"/>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dirty="0"/>
              <a:t>Presenter Name</a:t>
            </a:r>
          </a:p>
        </p:txBody>
      </p:sp>
      <p:sp>
        <p:nvSpPr>
          <p:cNvPr id="25" name="Text Placeholder 22">
            <a:extLst>
              <a:ext uri="{FF2B5EF4-FFF2-40B4-BE49-F238E27FC236}">
                <a16:creationId xmlns:a16="http://schemas.microsoft.com/office/drawing/2014/main" id="{320EAC49-E003-4D91-B362-59C642D854BA}"/>
              </a:ext>
            </a:extLst>
          </p:cNvPr>
          <p:cNvSpPr>
            <a:spLocks noGrp="1"/>
          </p:cNvSpPr>
          <p:nvPr>
            <p:ph type="body" sz="quarter" idx="14" hasCustomPrompt="1"/>
          </p:nvPr>
        </p:nvSpPr>
        <p:spPr>
          <a:xfrm>
            <a:off x="9212460" y="4074989"/>
            <a:ext cx="2286000" cy="320531"/>
          </a:xfrm>
        </p:spPr>
        <p:txBody>
          <a:bodyPr/>
          <a:lstStyle>
            <a:lvl1pPr marL="0" indent="0">
              <a:spcAft>
                <a:spcPts val="0"/>
              </a:spcAft>
              <a:buNone/>
              <a:defRPr sz="1000" i="1">
                <a:solidFill>
                  <a:schemeClr val="tx1"/>
                </a:solidFill>
              </a:defRPr>
            </a:lvl1pPr>
          </a:lstStyle>
          <a:p>
            <a:pPr lvl="0"/>
            <a:r>
              <a:rPr lang="en-US" dirty="0"/>
              <a:t>Presenter Title Line 1</a:t>
            </a:r>
            <a:br>
              <a:rPr lang="en-US" dirty="0"/>
            </a:br>
            <a:r>
              <a:rPr lang="en-US" dirty="0"/>
              <a:t>Presenter Title Line 2</a:t>
            </a:r>
          </a:p>
        </p:txBody>
      </p:sp>
      <p:sp>
        <p:nvSpPr>
          <p:cNvPr id="26" name="Text Placeholder 20">
            <a:extLst>
              <a:ext uri="{FF2B5EF4-FFF2-40B4-BE49-F238E27FC236}">
                <a16:creationId xmlns:a16="http://schemas.microsoft.com/office/drawing/2014/main" id="{E57B773A-E0E0-492C-97A2-433EEF6238CF}"/>
              </a:ext>
            </a:extLst>
          </p:cNvPr>
          <p:cNvSpPr>
            <a:spLocks noGrp="1"/>
          </p:cNvSpPr>
          <p:nvPr>
            <p:ph type="body" sz="quarter" idx="15" hasCustomPrompt="1"/>
          </p:nvPr>
        </p:nvSpPr>
        <p:spPr>
          <a:xfrm>
            <a:off x="6811390" y="4469899"/>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dirty="0"/>
              <a:t>Presenter Name</a:t>
            </a:r>
          </a:p>
        </p:txBody>
      </p:sp>
      <p:sp>
        <p:nvSpPr>
          <p:cNvPr id="27" name="Text Placeholder 22">
            <a:extLst>
              <a:ext uri="{FF2B5EF4-FFF2-40B4-BE49-F238E27FC236}">
                <a16:creationId xmlns:a16="http://schemas.microsoft.com/office/drawing/2014/main" id="{1A5638FC-B04C-4E0A-B76C-345C7E8D5E90}"/>
              </a:ext>
            </a:extLst>
          </p:cNvPr>
          <p:cNvSpPr>
            <a:spLocks noGrp="1"/>
          </p:cNvSpPr>
          <p:nvPr>
            <p:ph type="body" sz="quarter" idx="16" hasCustomPrompt="1"/>
          </p:nvPr>
        </p:nvSpPr>
        <p:spPr>
          <a:xfrm>
            <a:off x="6811390" y="4632469"/>
            <a:ext cx="2286000" cy="320531"/>
          </a:xfrm>
        </p:spPr>
        <p:txBody>
          <a:bodyPr/>
          <a:lstStyle>
            <a:lvl1pPr marL="0" indent="0">
              <a:spcAft>
                <a:spcPts val="0"/>
              </a:spcAft>
              <a:buNone/>
              <a:defRPr sz="1000" i="1">
                <a:solidFill>
                  <a:schemeClr val="tx1"/>
                </a:solidFill>
              </a:defRPr>
            </a:lvl1pPr>
          </a:lstStyle>
          <a:p>
            <a:pPr lvl="0"/>
            <a:r>
              <a:rPr lang="en-US" dirty="0"/>
              <a:t>Presenter Title Line 1</a:t>
            </a:r>
            <a:br>
              <a:rPr lang="en-US" dirty="0"/>
            </a:br>
            <a:r>
              <a:rPr lang="en-US" dirty="0"/>
              <a:t>Presenter Title Line 2</a:t>
            </a:r>
          </a:p>
        </p:txBody>
      </p:sp>
      <p:sp>
        <p:nvSpPr>
          <p:cNvPr id="28" name="Text Placeholder 20">
            <a:extLst>
              <a:ext uri="{FF2B5EF4-FFF2-40B4-BE49-F238E27FC236}">
                <a16:creationId xmlns:a16="http://schemas.microsoft.com/office/drawing/2014/main" id="{CC50E0DB-CB67-4B7A-A6D3-D0329E687BB3}"/>
              </a:ext>
            </a:extLst>
          </p:cNvPr>
          <p:cNvSpPr>
            <a:spLocks noGrp="1"/>
          </p:cNvSpPr>
          <p:nvPr>
            <p:ph type="body" sz="quarter" idx="17" hasCustomPrompt="1"/>
          </p:nvPr>
        </p:nvSpPr>
        <p:spPr>
          <a:xfrm>
            <a:off x="9212460" y="4469899"/>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dirty="0"/>
              <a:t>Presenter Name</a:t>
            </a:r>
          </a:p>
        </p:txBody>
      </p:sp>
      <p:sp>
        <p:nvSpPr>
          <p:cNvPr id="29" name="Text Placeholder 22">
            <a:extLst>
              <a:ext uri="{FF2B5EF4-FFF2-40B4-BE49-F238E27FC236}">
                <a16:creationId xmlns:a16="http://schemas.microsoft.com/office/drawing/2014/main" id="{47B70715-31B3-448E-A6B6-6F63808B2A71}"/>
              </a:ext>
            </a:extLst>
          </p:cNvPr>
          <p:cNvSpPr>
            <a:spLocks noGrp="1"/>
          </p:cNvSpPr>
          <p:nvPr>
            <p:ph type="body" sz="quarter" idx="18" hasCustomPrompt="1"/>
          </p:nvPr>
        </p:nvSpPr>
        <p:spPr>
          <a:xfrm>
            <a:off x="9212460" y="4632469"/>
            <a:ext cx="2286000" cy="320531"/>
          </a:xfrm>
        </p:spPr>
        <p:txBody>
          <a:bodyPr/>
          <a:lstStyle>
            <a:lvl1pPr marL="0" indent="0">
              <a:spcAft>
                <a:spcPts val="0"/>
              </a:spcAft>
              <a:buNone/>
              <a:defRPr sz="1000" i="1">
                <a:solidFill>
                  <a:schemeClr val="tx1"/>
                </a:solidFill>
              </a:defRPr>
            </a:lvl1pPr>
          </a:lstStyle>
          <a:p>
            <a:pPr lvl="0"/>
            <a:r>
              <a:rPr lang="en-US" dirty="0"/>
              <a:t>Presenter Title Line 1</a:t>
            </a:r>
            <a:br>
              <a:rPr lang="en-US" dirty="0"/>
            </a:br>
            <a:r>
              <a:rPr lang="en-US" dirty="0"/>
              <a:t>Presenter Title Line 2</a:t>
            </a:r>
          </a:p>
        </p:txBody>
      </p:sp>
      <p:sp>
        <p:nvSpPr>
          <p:cNvPr id="31" name="Text Placeholder 30">
            <a:extLst>
              <a:ext uri="{FF2B5EF4-FFF2-40B4-BE49-F238E27FC236}">
                <a16:creationId xmlns:a16="http://schemas.microsoft.com/office/drawing/2014/main" id="{302B7CA0-A557-4BF7-A15C-98D10E2F8C58}"/>
              </a:ext>
            </a:extLst>
          </p:cNvPr>
          <p:cNvSpPr>
            <a:spLocks noGrp="1"/>
          </p:cNvSpPr>
          <p:nvPr>
            <p:ph type="body" sz="quarter" idx="19" hasCustomPrompt="1"/>
          </p:nvPr>
        </p:nvSpPr>
        <p:spPr>
          <a:xfrm>
            <a:off x="6811390" y="5369052"/>
            <a:ext cx="2286000" cy="155448"/>
          </a:xfrm>
        </p:spPr>
        <p:txBody>
          <a:bodyPr/>
          <a:lstStyle>
            <a:lvl1pPr marL="0" indent="0">
              <a:spcAft>
                <a:spcPts val="0"/>
              </a:spcAft>
              <a:buNone/>
              <a:defRPr sz="1000" b="1">
                <a:solidFill>
                  <a:schemeClr val="tx1"/>
                </a:solidFill>
              </a:defRPr>
            </a:lvl1pPr>
          </a:lstStyle>
          <a:p>
            <a:pPr lvl="0"/>
            <a:r>
              <a:rPr lang="en-US" dirty="0"/>
              <a:t>Month xx, 20xx</a:t>
            </a:r>
          </a:p>
        </p:txBody>
      </p:sp>
      <p:sp>
        <p:nvSpPr>
          <p:cNvPr id="19" name="Text Placeholder 2">
            <a:extLst>
              <a:ext uri="{FF2B5EF4-FFF2-40B4-BE49-F238E27FC236}">
                <a16:creationId xmlns:a16="http://schemas.microsoft.com/office/drawing/2014/main" id="{44C1D058-6687-0347-AF4F-E13B39F2A56A}"/>
              </a:ext>
            </a:extLst>
          </p:cNvPr>
          <p:cNvSpPr>
            <a:spLocks noGrp="1"/>
          </p:cNvSpPr>
          <p:nvPr>
            <p:ph type="body" idx="1" hasCustomPrompt="1"/>
          </p:nvPr>
        </p:nvSpPr>
        <p:spPr>
          <a:xfrm>
            <a:off x="6811390" y="1600200"/>
            <a:ext cx="4270248" cy="1087755"/>
          </a:xfrm>
        </p:spPr>
        <p:txBody>
          <a:bodyPr anchor="b" anchorCtr="0"/>
          <a:lstStyle>
            <a:lvl1pPr marL="0" indent="0">
              <a:lnSpc>
                <a:spcPts val="4200"/>
              </a:lnSpc>
              <a:spcBef>
                <a:spcPts val="0"/>
              </a:spcBef>
              <a:spcAft>
                <a:spcPts val="0"/>
              </a:spcAft>
              <a:buNone/>
              <a:defRPr sz="4200" kern="400" baseline="0">
                <a:solidFill>
                  <a:schemeClr val="tx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presentation title</a:t>
            </a:r>
          </a:p>
        </p:txBody>
      </p:sp>
      <p:sp>
        <p:nvSpPr>
          <p:cNvPr id="30" name="Title 1">
            <a:extLst>
              <a:ext uri="{FF2B5EF4-FFF2-40B4-BE49-F238E27FC236}">
                <a16:creationId xmlns:a16="http://schemas.microsoft.com/office/drawing/2014/main" id="{7C2D5BD6-261F-E245-857C-DD51BD647484}"/>
              </a:ext>
            </a:extLst>
          </p:cNvPr>
          <p:cNvSpPr>
            <a:spLocks noGrp="1"/>
          </p:cNvSpPr>
          <p:nvPr>
            <p:ph type="ctrTitle" hasCustomPrompt="1"/>
          </p:nvPr>
        </p:nvSpPr>
        <p:spPr>
          <a:xfrm>
            <a:off x="6811390" y="2809734"/>
            <a:ext cx="4270248" cy="543066"/>
          </a:xfrm>
        </p:spPr>
        <p:txBody>
          <a:bodyPr anchor="t" anchorCtr="0">
            <a:noAutofit/>
          </a:bodyPr>
          <a:lstStyle>
            <a:lvl1pPr>
              <a:lnSpc>
                <a:spcPct val="100000"/>
              </a:lnSpc>
              <a:spcBef>
                <a:spcPts val="0"/>
              </a:spcBef>
              <a:defRPr sz="1700" b="1" kern="400" baseline="0">
                <a:solidFill>
                  <a:schemeClr val="tx1"/>
                </a:solidFill>
                <a:latin typeface="Georgia" panose="02040502050405020303" pitchFamily="18" charset="0"/>
              </a:defRPr>
            </a:lvl1pPr>
          </a:lstStyle>
          <a:p>
            <a:r>
              <a:rPr lang="en-US" dirty="0"/>
              <a:t>Click to edit subtitle</a:t>
            </a:r>
          </a:p>
        </p:txBody>
      </p:sp>
      <p:sp>
        <p:nvSpPr>
          <p:cNvPr id="18" name="TextBox 17">
            <a:extLst>
              <a:ext uri="{FF2B5EF4-FFF2-40B4-BE49-F238E27FC236}">
                <a16:creationId xmlns:a16="http://schemas.microsoft.com/office/drawing/2014/main" id="{E20BA16B-B733-4746-B12B-C7772C185233}"/>
              </a:ext>
            </a:extLst>
          </p:cNvPr>
          <p:cNvSpPr txBox="1"/>
          <p:nvPr userDrawn="1"/>
        </p:nvSpPr>
        <p:spPr>
          <a:xfrm>
            <a:off x="546487" y="5446776"/>
            <a:ext cx="3886200" cy="592470"/>
          </a:xfrm>
          <a:prstGeom prst="rect">
            <a:avLst/>
          </a:prstGeom>
          <a:noFill/>
        </p:spPr>
        <p:txBody>
          <a:bodyPr wrap="square" lIns="0" tIns="0" rIns="0" bIns="0" rtlCol="0">
            <a:spAutoFit/>
          </a:bodyPr>
          <a:lstStyle/>
          <a:p>
            <a:pPr algn="l">
              <a:lnSpc>
                <a:spcPct val="100000"/>
              </a:lnSpc>
              <a:spcAft>
                <a:spcPts val="300"/>
              </a:spcAft>
            </a:pPr>
            <a:r>
              <a:rPr lang="en-US" sz="1000" dirty="0">
                <a:solidFill>
                  <a:schemeClr val="bg1"/>
                </a:solidFill>
                <a:cs typeface="Arial" panose="020B0604020202020204" pitchFamily="34" charset="0"/>
              </a:rPr>
              <a:t>Insurance products issued by:</a:t>
            </a:r>
          </a:p>
          <a:p>
            <a:pPr algn="l">
              <a:lnSpc>
                <a:spcPct val="100000"/>
              </a:lnSpc>
              <a:spcAft>
                <a:spcPts val="300"/>
              </a:spcAft>
            </a:pPr>
            <a:r>
              <a:rPr lang="en-US" sz="1300" dirty="0">
                <a:solidFill>
                  <a:schemeClr val="bg1"/>
                </a:solidFill>
                <a:cs typeface="Arial" panose="020B0604020202020204" pitchFamily="34" charset="0"/>
              </a:rPr>
              <a:t>The Lincoln National Life Insurance Company </a:t>
            </a:r>
            <a:br>
              <a:rPr lang="en-US" sz="1300" dirty="0">
                <a:solidFill>
                  <a:schemeClr val="bg1"/>
                </a:solidFill>
                <a:cs typeface="Arial" panose="020B0604020202020204" pitchFamily="34" charset="0"/>
              </a:rPr>
            </a:br>
            <a:r>
              <a:rPr lang="en-US" sz="1300" dirty="0">
                <a:solidFill>
                  <a:schemeClr val="bg1"/>
                </a:solidFill>
                <a:cs typeface="Arial" panose="020B0604020202020204" pitchFamily="34" charset="0"/>
              </a:rPr>
              <a:t>Lincoln Life &amp; Annuity Company of New York</a:t>
            </a:r>
          </a:p>
        </p:txBody>
      </p:sp>
      <p:graphicFrame>
        <p:nvGraphicFramePr>
          <p:cNvPr id="20" name="Table 19">
            <a:extLst>
              <a:ext uri="{FF2B5EF4-FFF2-40B4-BE49-F238E27FC236}">
                <a16:creationId xmlns:a16="http://schemas.microsoft.com/office/drawing/2014/main" id="{7692070A-CD13-9E42-8422-CBC2F5BA93B0}"/>
              </a:ext>
            </a:extLst>
          </p:cNvPr>
          <p:cNvGraphicFramePr>
            <a:graphicFrameLocks noGrp="1"/>
          </p:cNvGraphicFramePr>
          <p:nvPr userDrawn="1">
            <p:extLst>
              <p:ext uri="{D42A27DB-BD31-4B8C-83A1-F6EECF244321}">
                <p14:modId xmlns:p14="http://schemas.microsoft.com/office/powerpoint/2010/main" val="1398722150"/>
              </p:ext>
            </p:extLst>
          </p:nvPr>
        </p:nvGraphicFramePr>
        <p:xfrm>
          <a:off x="568925" y="3944173"/>
          <a:ext cx="1564675" cy="1249680"/>
        </p:xfrm>
        <a:graphic>
          <a:graphicData uri="http://schemas.openxmlformats.org/drawingml/2006/table">
            <a:tbl>
              <a:tblPr firstRow="1" bandRow="1">
                <a:tableStyleId>{5C22544A-7EE6-4342-B048-85BDC9FD1C3A}</a:tableStyleId>
              </a:tblPr>
              <a:tblGrid>
                <a:gridCol w="1564675">
                  <a:extLst>
                    <a:ext uri="{9D8B030D-6E8A-4147-A177-3AD203B41FA5}">
                      <a16:colId xmlns:a16="http://schemas.microsoft.com/office/drawing/2014/main" val="1814319551"/>
                    </a:ext>
                  </a:extLst>
                </a:gridCol>
              </a:tblGrid>
              <a:tr h="1181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dirty="0">
                          <a:solidFill>
                            <a:schemeClr val="bg1"/>
                          </a:solidFill>
                          <a:latin typeface="Calibri" panose="020F0502020204030204" pitchFamily="34" charset="0"/>
                          <a:cs typeface="Calibri" panose="020F0502020204030204" pitchFamily="34" charset="0"/>
                        </a:rPr>
                        <a:t>Not a deposit</a:t>
                      </a:r>
                    </a:p>
                  </a:txBody>
                  <a:tcPr marL="27432" marR="27432" marT="18288" marB="1828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552084945"/>
                  </a:ext>
                </a:extLst>
              </a:tr>
              <a:tr h="12727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dirty="0">
                          <a:solidFill>
                            <a:schemeClr val="bg1"/>
                          </a:solidFill>
                          <a:latin typeface="Calibri" panose="020F0502020204030204" pitchFamily="34" charset="0"/>
                          <a:cs typeface="Calibri" panose="020F0502020204030204" pitchFamily="34" charset="0"/>
                        </a:rPr>
                        <a:t>Not FDIC-insured</a:t>
                      </a:r>
                    </a:p>
                  </a:txBody>
                  <a:tcPr marL="27432" marR="27432" marT="18288" marB="1828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372388087"/>
                  </a:ext>
                </a:extLst>
              </a:tr>
              <a:tr h="1364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dirty="0">
                          <a:solidFill>
                            <a:schemeClr val="bg1"/>
                          </a:solidFill>
                          <a:latin typeface="Calibri" panose="020F0502020204030204" pitchFamily="34" charset="0"/>
                          <a:cs typeface="Calibri" panose="020F0502020204030204" pitchFamily="34" charset="0"/>
                        </a:rPr>
                        <a:t>May go down in value</a:t>
                      </a:r>
                    </a:p>
                  </a:txBody>
                  <a:tcPr marL="27432" marR="27432" marT="18288" marB="1828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04006970"/>
                  </a:ext>
                </a:extLst>
              </a:tr>
              <a:tr h="213627">
                <a:tc>
                  <a:txBody>
                    <a:bodyPr/>
                    <a:lstStyle/>
                    <a:p>
                      <a:pPr>
                        <a:lnSpc>
                          <a:spcPct val="100000"/>
                        </a:lnSpc>
                      </a:pPr>
                      <a:r>
                        <a:rPr lang="en-US" sz="1000" b="0" dirty="0">
                          <a:solidFill>
                            <a:schemeClr val="bg1"/>
                          </a:solidFill>
                          <a:latin typeface="Calibri" panose="020F0502020204030204" pitchFamily="34" charset="0"/>
                          <a:cs typeface="Calibri" panose="020F0502020204030204" pitchFamily="34" charset="0"/>
                        </a:rPr>
                        <a:t>Not insured by any federal </a:t>
                      </a:r>
                      <a:br>
                        <a:rPr lang="en-US" sz="1000" b="0" dirty="0">
                          <a:solidFill>
                            <a:schemeClr val="bg1"/>
                          </a:solidFill>
                          <a:latin typeface="Calibri" panose="020F0502020204030204" pitchFamily="34" charset="0"/>
                          <a:cs typeface="Calibri" panose="020F0502020204030204" pitchFamily="34" charset="0"/>
                        </a:rPr>
                      </a:br>
                      <a:r>
                        <a:rPr lang="en-US" sz="1000" b="0" dirty="0">
                          <a:solidFill>
                            <a:schemeClr val="bg1"/>
                          </a:solidFill>
                          <a:latin typeface="Calibri" panose="020F0502020204030204" pitchFamily="34" charset="0"/>
                          <a:cs typeface="Calibri" panose="020F0502020204030204" pitchFamily="34" charset="0"/>
                        </a:rPr>
                        <a:t>government agency</a:t>
                      </a:r>
                    </a:p>
                  </a:txBody>
                  <a:tcPr marL="27432" marR="27432" marT="18288" marB="1828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506648019"/>
                  </a:ext>
                </a:extLst>
              </a:tr>
              <a:tr h="192291">
                <a:tc>
                  <a:txBody>
                    <a:bodyPr/>
                    <a:lstStyle/>
                    <a:p>
                      <a:pPr>
                        <a:lnSpc>
                          <a:spcPct val="100000"/>
                        </a:lnSpc>
                      </a:pPr>
                      <a:r>
                        <a:rPr lang="en-US" sz="1000" b="0" dirty="0">
                          <a:solidFill>
                            <a:schemeClr val="bg1"/>
                          </a:solidFill>
                          <a:latin typeface="Calibri" panose="020F0502020204030204" pitchFamily="34" charset="0"/>
                          <a:cs typeface="Calibri" panose="020F0502020204030204" pitchFamily="34" charset="0"/>
                        </a:rPr>
                        <a:t>Not guaranteed by any bank </a:t>
                      </a:r>
                      <a:br>
                        <a:rPr lang="en-US" sz="1000" b="0" dirty="0">
                          <a:solidFill>
                            <a:schemeClr val="bg1"/>
                          </a:solidFill>
                          <a:latin typeface="Calibri" panose="020F0502020204030204" pitchFamily="34" charset="0"/>
                          <a:cs typeface="Calibri" panose="020F0502020204030204" pitchFamily="34" charset="0"/>
                        </a:rPr>
                      </a:br>
                      <a:r>
                        <a:rPr lang="en-US" sz="1000" b="0" dirty="0">
                          <a:solidFill>
                            <a:schemeClr val="bg1"/>
                          </a:solidFill>
                          <a:latin typeface="Calibri" panose="020F0502020204030204" pitchFamily="34" charset="0"/>
                          <a:cs typeface="Calibri" panose="020F0502020204030204" pitchFamily="34" charset="0"/>
                        </a:rPr>
                        <a:t>or savings association</a:t>
                      </a:r>
                    </a:p>
                  </a:txBody>
                  <a:tcPr marL="27432" marR="27432" marT="18288" marB="1828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469583598"/>
                  </a:ext>
                </a:extLst>
              </a:tr>
            </a:tbl>
          </a:graphicData>
        </a:graphic>
      </p:graphicFrame>
    </p:spTree>
    <p:extLst>
      <p:ext uri="{BB962C8B-B14F-4D97-AF65-F5344CB8AC3E}">
        <p14:creationId xmlns:p14="http://schemas.microsoft.com/office/powerpoint/2010/main" val="8484223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FG MG - CoBrand">
    <p:spTree>
      <p:nvGrpSpPr>
        <p:cNvPr id="1" name=""/>
        <p:cNvGrpSpPr/>
        <p:nvPr/>
      </p:nvGrpSpPr>
      <p:grpSpPr>
        <a:xfrm>
          <a:off x="0" y="0"/>
          <a:ext cx="0" cy="0"/>
          <a:chOff x="0" y="0"/>
          <a:chExt cx="0" cy="0"/>
        </a:xfrm>
      </p:grpSpPr>
      <p:sp>
        <p:nvSpPr>
          <p:cNvPr id="19" name="Text Placeholder 10">
            <a:extLst>
              <a:ext uri="{FF2B5EF4-FFF2-40B4-BE49-F238E27FC236}">
                <a16:creationId xmlns:a16="http://schemas.microsoft.com/office/drawing/2014/main" id="{56E265CF-BF59-4093-86B7-2D2FA76253A1}"/>
              </a:ext>
            </a:extLst>
          </p:cNvPr>
          <p:cNvSpPr>
            <a:spLocks noGrp="1"/>
          </p:cNvSpPr>
          <p:nvPr>
            <p:ph type="body" sz="quarter" idx="25" hasCustomPrompt="1"/>
          </p:nvPr>
        </p:nvSpPr>
        <p:spPr>
          <a:xfrm>
            <a:off x="6281928" y="573313"/>
            <a:ext cx="5330952" cy="5394960"/>
          </a:xfrm>
          <a:solidFill>
            <a:schemeClr val="accent1"/>
          </a:solidFill>
        </p:spPr>
        <p:txBody>
          <a:bodyPr/>
          <a:lstStyle>
            <a:lvl1pPr marL="0" indent="0">
              <a:buNone/>
              <a:defRPr/>
            </a:lvl1pPr>
          </a:lstStyle>
          <a:p>
            <a:pPr lvl="0"/>
            <a:r>
              <a:rPr lang="en-US" dirty="0"/>
              <a:t> </a:t>
            </a:r>
          </a:p>
        </p:txBody>
      </p:sp>
      <p:pic>
        <p:nvPicPr>
          <p:cNvPr id="9" name="Picture 8">
            <a:extLst>
              <a:ext uri="{FF2B5EF4-FFF2-40B4-BE49-F238E27FC236}">
                <a16:creationId xmlns:a16="http://schemas.microsoft.com/office/drawing/2014/main" id="{4FAAA8F2-B1CD-4C8B-9291-A6FD6271475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72239" y="571500"/>
            <a:ext cx="1389888" cy="441315"/>
          </a:xfrm>
          <a:prstGeom prst="rect">
            <a:avLst/>
          </a:prstGeom>
        </p:spPr>
      </p:pic>
      <p:sp>
        <p:nvSpPr>
          <p:cNvPr id="21" name="Text Placeholder 20">
            <a:extLst>
              <a:ext uri="{FF2B5EF4-FFF2-40B4-BE49-F238E27FC236}">
                <a16:creationId xmlns:a16="http://schemas.microsoft.com/office/drawing/2014/main" id="{4F0646D4-310F-4A27-BAF4-6ABA1CC70A47}"/>
              </a:ext>
            </a:extLst>
          </p:cNvPr>
          <p:cNvSpPr>
            <a:spLocks noGrp="1"/>
          </p:cNvSpPr>
          <p:nvPr>
            <p:ph type="body" sz="quarter" idx="11" hasCustomPrompt="1"/>
          </p:nvPr>
        </p:nvSpPr>
        <p:spPr>
          <a:xfrm>
            <a:off x="6811390" y="3912419"/>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dirty="0"/>
              <a:t>Presenter Name</a:t>
            </a:r>
          </a:p>
        </p:txBody>
      </p:sp>
      <p:sp>
        <p:nvSpPr>
          <p:cNvPr id="23" name="Text Placeholder 22">
            <a:extLst>
              <a:ext uri="{FF2B5EF4-FFF2-40B4-BE49-F238E27FC236}">
                <a16:creationId xmlns:a16="http://schemas.microsoft.com/office/drawing/2014/main" id="{C8A6FE63-9A19-4471-837E-102F7C69EEFD}"/>
              </a:ext>
            </a:extLst>
          </p:cNvPr>
          <p:cNvSpPr>
            <a:spLocks noGrp="1"/>
          </p:cNvSpPr>
          <p:nvPr>
            <p:ph type="body" sz="quarter" idx="12" hasCustomPrompt="1"/>
          </p:nvPr>
        </p:nvSpPr>
        <p:spPr>
          <a:xfrm>
            <a:off x="6811390" y="4074989"/>
            <a:ext cx="2286000" cy="320531"/>
          </a:xfrm>
        </p:spPr>
        <p:txBody>
          <a:bodyPr/>
          <a:lstStyle>
            <a:lvl1pPr marL="0" indent="0">
              <a:spcAft>
                <a:spcPts val="0"/>
              </a:spcAft>
              <a:buNone/>
              <a:defRPr sz="1000" i="1">
                <a:solidFill>
                  <a:schemeClr val="bg1"/>
                </a:solidFill>
              </a:defRPr>
            </a:lvl1pPr>
          </a:lstStyle>
          <a:p>
            <a:pPr lvl="0"/>
            <a:r>
              <a:rPr lang="en-US" dirty="0"/>
              <a:t>Presenter Title Line 1</a:t>
            </a:r>
            <a:br>
              <a:rPr lang="en-US" dirty="0"/>
            </a:br>
            <a:r>
              <a:rPr lang="en-US" dirty="0"/>
              <a:t>Presenter Title Line 2</a:t>
            </a:r>
          </a:p>
        </p:txBody>
      </p:sp>
      <p:sp>
        <p:nvSpPr>
          <p:cNvPr id="24" name="Text Placeholder 20">
            <a:extLst>
              <a:ext uri="{FF2B5EF4-FFF2-40B4-BE49-F238E27FC236}">
                <a16:creationId xmlns:a16="http://schemas.microsoft.com/office/drawing/2014/main" id="{D2FFAA9F-912F-4D43-8E52-009A0F004691}"/>
              </a:ext>
            </a:extLst>
          </p:cNvPr>
          <p:cNvSpPr>
            <a:spLocks noGrp="1"/>
          </p:cNvSpPr>
          <p:nvPr>
            <p:ph type="body" sz="quarter" idx="13" hasCustomPrompt="1"/>
          </p:nvPr>
        </p:nvSpPr>
        <p:spPr>
          <a:xfrm>
            <a:off x="9212460" y="3912419"/>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dirty="0"/>
              <a:t>Presenter Name</a:t>
            </a:r>
          </a:p>
        </p:txBody>
      </p:sp>
      <p:sp>
        <p:nvSpPr>
          <p:cNvPr id="25" name="Text Placeholder 22">
            <a:extLst>
              <a:ext uri="{FF2B5EF4-FFF2-40B4-BE49-F238E27FC236}">
                <a16:creationId xmlns:a16="http://schemas.microsoft.com/office/drawing/2014/main" id="{320EAC49-E003-4D91-B362-59C642D854BA}"/>
              </a:ext>
            </a:extLst>
          </p:cNvPr>
          <p:cNvSpPr>
            <a:spLocks noGrp="1"/>
          </p:cNvSpPr>
          <p:nvPr>
            <p:ph type="body" sz="quarter" idx="14" hasCustomPrompt="1"/>
          </p:nvPr>
        </p:nvSpPr>
        <p:spPr>
          <a:xfrm>
            <a:off x="9212460" y="4074989"/>
            <a:ext cx="2286000" cy="320531"/>
          </a:xfrm>
        </p:spPr>
        <p:txBody>
          <a:bodyPr/>
          <a:lstStyle>
            <a:lvl1pPr marL="0" indent="0">
              <a:spcAft>
                <a:spcPts val="0"/>
              </a:spcAft>
              <a:buNone/>
              <a:defRPr sz="1000" i="1">
                <a:solidFill>
                  <a:schemeClr val="bg1"/>
                </a:solidFill>
              </a:defRPr>
            </a:lvl1pPr>
          </a:lstStyle>
          <a:p>
            <a:pPr lvl="0"/>
            <a:r>
              <a:rPr lang="en-US" dirty="0"/>
              <a:t>Presenter Title Line 1</a:t>
            </a:r>
            <a:br>
              <a:rPr lang="en-US" dirty="0"/>
            </a:br>
            <a:r>
              <a:rPr lang="en-US" dirty="0"/>
              <a:t>Presenter Title Line 2</a:t>
            </a:r>
          </a:p>
        </p:txBody>
      </p:sp>
      <p:sp>
        <p:nvSpPr>
          <p:cNvPr id="26" name="Text Placeholder 20">
            <a:extLst>
              <a:ext uri="{FF2B5EF4-FFF2-40B4-BE49-F238E27FC236}">
                <a16:creationId xmlns:a16="http://schemas.microsoft.com/office/drawing/2014/main" id="{E57B773A-E0E0-492C-97A2-433EEF6238CF}"/>
              </a:ext>
            </a:extLst>
          </p:cNvPr>
          <p:cNvSpPr>
            <a:spLocks noGrp="1"/>
          </p:cNvSpPr>
          <p:nvPr>
            <p:ph type="body" sz="quarter" idx="15" hasCustomPrompt="1"/>
          </p:nvPr>
        </p:nvSpPr>
        <p:spPr>
          <a:xfrm>
            <a:off x="6811390" y="4469899"/>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dirty="0"/>
              <a:t>Presenter Name</a:t>
            </a:r>
          </a:p>
        </p:txBody>
      </p:sp>
      <p:sp>
        <p:nvSpPr>
          <p:cNvPr id="27" name="Text Placeholder 22">
            <a:extLst>
              <a:ext uri="{FF2B5EF4-FFF2-40B4-BE49-F238E27FC236}">
                <a16:creationId xmlns:a16="http://schemas.microsoft.com/office/drawing/2014/main" id="{1A5638FC-B04C-4E0A-B76C-345C7E8D5E90}"/>
              </a:ext>
            </a:extLst>
          </p:cNvPr>
          <p:cNvSpPr>
            <a:spLocks noGrp="1"/>
          </p:cNvSpPr>
          <p:nvPr>
            <p:ph type="body" sz="quarter" idx="16" hasCustomPrompt="1"/>
          </p:nvPr>
        </p:nvSpPr>
        <p:spPr>
          <a:xfrm>
            <a:off x="6811390" y="4632469"/>
            <a:ext cx="2286000" cy="320531"/>
          </a:xfrm>
        </p:spPr>
        <p:txBody>
          <a:bodyPr/>
          <a:lstStyle>
            <a:lvl1pPr marL="0" indent="0">
              <a:spcAft>
                <a:spcPts val="0"/>
              </a:spcAft>
              <a:buNone/>
              <a:defRPr sz="1000" i="1">
                <a:solidFill>
                  <a:schemeClr val="bg1"/>
                </a:solidFill>
              </a:defRPr>
            </a:lvl1pPr>
          </a:lstStyle>
          <a:p>
            <a:pPr lvl="0"/>
            <a:r>
              <a:rPr lang="en-US" dirty="0"/>
              <a:t>Presenter Title Line 1</a:t>
            </a:r>
            <a:br>
              <a:rPr lang="en-US" dirty="0"/>
            </a:br>
            <a:r>
              <a:rPr lang="en-US" dirty="0"/>
              <a:t>Presenter Title Line 2</a:t>
            </a:r>
          </a:p>
        </p:txBody>
      </p:sp>
      <p:sp>
        <p:nvSpPr>
          <p:cNvPr id="28" name="Text Placeholder 20">
            <a:extLst>
              <a:ext uri="{FF2B5EF4-FFF2-40B4-BE49-F238E27FC236}">
                <a16:creationId xmlns:a16="http://schemas.microsoft.com/office/drawing/2014/main" id="{CC50E0DB-CB67-4B7A-A6D3-D0329E687BB3}"/>
              </a:ext>
            </a:extLst>
          </p:cNvPr>
          <p:cNvSpPr>
            <a:spLocks noGrp="1"/>
          </p:cNvSpPr>
          <p:nvPr>
            <p:ph type="body" sz="quarter" idx="17" hasCustomPrompt="1"/>
          </p:nvPr>
        </p:nvSpPr>
        <p:spPr>
          <a:xfrm>
            <a:off x="9212460" y="4469899"/>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dirty="0"/>
              <a:t>Presenter Name</a:t>
            </a:r>
          </a:p>
        </p:txBody>
      </p:sp>
      <p:sp>
        <p:nvSpPr>
          <p:cNvPr id="29" name="Text Placeholder 22">
            <a:extLst>
              <a:ext uri="{FF2B5EF4-FFF2-40B4-BE49-F238E27FC236}">
                <a16:creationId xmlns:a16="http://schemas.microsoft.com/office/drawing/2014/main" id="{47B70715-31B3-448E-A6B6-6F63808B2A71}"/>
              </a:ext>
            </a:extLst>
          </p:cNvPr>
          <p:cNvSpPr>
            <a:spLocks noGrp="1"/>
          </p:cNvSpPr>
          <p:nvPr>
            <p:ph type="body" sz="quarter" idx="18" hasCustomPrompt="1"/>
          </p:nvPr>
        </p:nvSpPr>
        <p:spPr>
          <a:xfrm>
            <a:off x="9212460" y="4632469"/>
            <a:ext cx="2286000" cy="320531"/>
          </a:xfrm>
        </p:spPr>
        <p:txBody>
          <a:bodyPr/>
          <a:lstStyle>
            <a:lvl1pPr marL="0" indent="0">
              <a:spcAft>
                <a:spcPts val="0"/>
              </a:spcAft>
              <a:buNone/>
              <a:defRPr sz="1000" i="1">
                <a:solidFill>
                  <a:schemeClr val="bg1"/>
                </a:solidFill>
              </a:defRPr>
            </a:lvl1pPr>
          </a:lstStyle>
          <a:p>
            <a:pPr lvl="0"/>
            <a:r>
              <a:rPr lang="en-US" dirty="0"/>
              <a:t>Presenter Title Line 1</a:t>
            </a:r>
            <a:br>
              <a:rPr lang="en-US" dirty="0"/>
            </a:br>
            <a:r>
              <a:rPr lang="en-US" dirty="0"/>
              <a:t>Presenter Title Line 2</a:t>
            </a:r>
          </a:p>
        </p:txBody>
      </p:sp>
      <p:sp>
        <p:nvSpPr>
          <p:cNvPr id="31" name="Text Placeholder 30">
            <a:extLst>
              <a:ext uri="{FF2B5EF4-FFF2-40B4-BE49-F238E27FC236}">
                <a16:creationId xmlns:a16="http://schemas.microsoft.com/office/drawing/2014/main" id="{302B7CA0-A557-4BF7-A15C-98D10E2F8C58}"/>
              </a:ext>
            </a:extLst>
          </p:cNvPr>
          <p:cNvSpPr>
            <a:spLocks noGrp="1"/>
          </p:cNvSpPr>
          <p:nvPr>
            <p:ph type="body" sz="quarter" idx="19" hasCustomPrompt="1"/>
          </p:nvPr>
        </p:nvSpPr>
        <p:spPr>
          <a:xfrm>
            <a:off x="6811390" y="5369052"/>
            <a:ext cx="2286000" cy="155448"/>
          </a:xfrm>
        </p:spPr>
        <p:txBody>
          <a:bodyPr/>
          <a:lstStyle>
            <a:lvl1pPr marL="0" indent="0">
              <a:spcAft>
                <a:spcPts val="0"/>
              </a:spcAft>
              <a:buNone/>
              <a:defRPr sz="1000" b="1">
                <a:solidFill>
                  <a:schemeClr val="bg1"/>
                </a:solidFill>
              </a:defRPr>
            </a:lvl1pPr>
          </a:lstStyle>
          <a:p>
            <a:pPr lvl="0"/>
            <a:r>
              <a:rPr lang="en-US" dirty="0"/>
              <a:t>Month, xx, 20xx</a:t>
            </a:r>
          </a:p>
        </p:txBody>
      </p:sp>
      <p:sp>
        <p:nvSpPr>
          <p:cNvPr id="17" name="Text Placeholder 3">
            <a:extLst>
              <a:ext uri="{FF2B5EF4-FFF2-40B4-BE49-F238E27FC236}">
                <a16:creationId xmlns:a16="http://schemas.microsoft.com/office/drawing/2014/main" id="{E424699A-C77D-9B47-B0AC-0B4A8CCD1EE5}"/>
              </a:ext>
            </a:extLst>
          </p:cNvPr>
          <p:cNvSpPr>
            <a:spLocks noGrp="1"/>
          </p:cNvSpPr>
          <p:nvPr>
            <p:ph type="body" sz="quarter" idx="10" hasCustomPrompt="1"/>
          </p:nvPr>
        </p:nvSpPr>
        <p:spPr>
          <a:xfrm>
            <a:off x="6814952" y="1087755"/>
            <a:ext cx="4270248" cy="155448"/>
          </a:xfrm>
        </p:spPr>
        <p:txBody>
          <a:bodyPr/>
          <a:lstStyle>
            <a:lvl1pPr marL="0" indent="0">
              <a:spcAft>
                <a:spcPts val="0"/>
              </a:spcAft>
              <a:buNone/>
              <a:defRPr sz="1000" b="1" cap="all" baseline="0">
                <a:solidFill>
                  <a:schemeClr val="bg1"/>
                </a:solidFill>
              </a:defRPr>
            </a:lvl1pPr>
          </a:lstStyle>
          <a:p>
            <a:pPr lvl="0"/>
            <a:r>
              <a:rPr lang="en-US" dirty="0"/>
              <a:t>[Click to edit business line]</a:t>
            </a:r>
          </a:p>
        </p:txBody>
      </p:sp>
      <p:sp>
        <p:nvSpPr>
          <p:cNvPr id="18" name="Text Placeholder 2">
            <a:extLst>
              <a:ext uri="{FF2B5EF4-FFF2-40B4-BE49-F238E27FC236}">
                <a16:creationId xmlns:a16="http://schemas.microsoft.com/office/drawing/2014/main" id="{FB6C3E96-1D2C-2B4D-A7BD-8D8A29A83CFC}"/>
              </a:ext>
            </a:extLst>
          </p:cNvPr>
          <p:cNvSpPr>
            <a:spLocks noGrp="1"/>
          </p:cNvSpPr>
          <p:nvPr>
            <p:ph type="body" idx="1" hasCustomPrompt="1"/>
          </p:nvPr>
        </p:nvSpPr>
        <p:spPr>
          <a:xfrm>
            <a:off x="6811390" y="1600200"/>
            <a:ext cx="4270248" cy="1087755"/>
          </a:xfrm>
        </p:spPr>
        <p:txBody>
          <a:bodyPr anchor="b" anchorCtr="0"/>
          <a:lstStyle>
            <a:lvl1pPr marL="0" indent="0">
              <a:lnSpc>
                <a:spcPts val="4200"/>
              </a:lnSpc>
              <a:spcBef>
                <a:spcPts val="0"/>
              </a:spcBef>
              <a:spcAft>
                <a:spcPts val="0"/>
              </a:spcAft>
              <a:buNone/>
              <a:defRPr sz="4200"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presentation title</a:t>
            </a:r>
          </a:p>
        </p:txBody>
      </p:sp>
      <p:sp>
        <p:nvSpPr>
          <p:cNvPr id="20" name="Title 1">
            <a:extLst>
              <a:ext uri="{FF2B5EF4-FFF2-40B4-BE49-F238E27FC236}">
                <a16:creationId xmlns:a16="http://schemas.microsoft.com/office/drawing/2014/main" id="{45AA800A-6611-CB4E-809A-8E97D8CF983E}"/>
              </a:ext>
            </a:extLst>
          </p:cNvPr>
          <p:cNvSpPr>
            <a:spLocks noGrp="1"/>
          </p:cNvSpPr>
          <p:nvPr>
            <p:ph type="ctrTitle" hasCustomPrompt="1"/>
          </p:nvPr>
        </p:nvSpPr>
        <p:spPr>
          <a:xfrm>
            <a:off x="6811390" y="2809734"/>
            <a:ext cx="4270248" cy="543066"/>
          </a:xfrm>
        </p:spPr>
        <p:txBody>
          <a:bodyPr anchor="t" anchorCtr="0">
            <a:noAutofit/>
          </a:bodyPr>
          <a:lstStyle>
            <a:lvl1pPr>
              <a:lnSpc>
                <a:spcPct val="100000"/>
              </a:lnSpc>
              <a:spcBef>
                <a:spcPts val="0"/>
              </a:spcBef>
              <a:defRPr sz="1700" b="1" kern="400" baseline="0">
                <a:solidFill>
                  <a:schemeClr val="bg1"/>
                </a:solidFill>
                <a:latin typeface="Georgia" panose="02040502050405020303" pitchFamily="18" charset="0"/>
              </a:defRPr>
            </a:lvl1pPr>
          </a:lstStyle>
          <a:p>
            <a:r>
              <a:rPr lang="en-US" dirty="0"/>
              <a:t>Click to edit subtitle</a:t>
            </a:r>
          </a:p>
        </p:txBody>
      </p:sp>
      <p:sp>
        <p:nvSpPr>
          <p:cNvPr id="22" name="Picture Placeholder 6">
            <a:extLst>
              <a:ext uri="{FF2B5EF4-FFF2-40B4-BE49-F238E27FC236}">
                <a16:creationId xmlns:a16="http://schemas.microsoft.com/office/drawing/2014/main" id="{A670FB46-1C85-8644-AF7D-DA2CB43F225F}"/>
              </a:ext>
            </a:extLst>
          </p:cNvPr>
          <p:cNvSpPr>
            <a:spLocks noGrp="1"/>
          </p:cNvSpPr>
          <p:nvPr>
            <p:ph type="pic" sz="quarter" idx="20" hasCustomPrompt="1"/>
          </p:nvPr>
        </p:nvSpPr>
        <p:spPr>
          <a:xfrm>
            <a:off x="2514600" y="553973"/>
            <a:ext cx="1250973" cy="500063"/>
          </a:xfrm>
          <a:solidFill>
            <a:schemeClr val="tx2"/>
          </a:solidFill>
        </p:spPr>
        <p:txBody>
          <a:bodyPr lIns="182880" tIns="91440"/>
          <a:lstStyle>
            <a:lvl1pPr marL="0" indent="0" algn="l">
              <a:spcAft>
                <a:spcPts val="0"/>
              </a:spcAft>
              <a:buNone/>
              <a:defRPr sz="1100" b="1"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image</a:t>
            </a:r>
          </a:p>
        </p:txBody>
      </p:sp>
      <p:cxnSp>
        <p:nvCxnSpPr>
          <p:cNvPr id="3" name="Straight Connector 2">
            <a:extLst>
              <a:ext uri="{FF2B5EF4-FFF2-40B4-BE49-F238E27FC236}">
                <a16:creationId xmlns:a16="http://schemas.microsoft.com/office/drawing/2014/main" id="{0E13D4B0-0F94-6F45-BDA2-E0E309D7B476}"/>
              </a:ext>
            </a:extLst>
          </p:cNvPr>
          <p:cNvCxnSpPr>
            <a:cxnSpLocks/>
          </p:cNvCxnSpPr>
          <p:nvPr userDrawn="1"/>
        </p:nvCxnSpPr>
        <p:spPr>
          <a:xfrm>
            <a:off x="2209800" y="536448"/>
            <a:ext cx="0" cy="535115"/>
          </a:xfrm>
          <a:prstGeom prst="line">
            <a:avLst/>
          </a:prstGeom>
          <a:ln w="3175">
            <a:solidFill>
              <a:schemeClr val="tx2"/>
            </a:solidFill>
            <a:miter lim="800000"/>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8D386AD3-DDC5-D34D-8F16-B196B2F63DA1}"/>
              </a:ext>
            </a:extLst>
          </p:cNvPr>
          <p:cNvSpPr txBox="1"/>
          <p:nvPr userDrawn="1"/>
        </p:nvSpPr>
        <p:spPr>
          <a:xfrm>
            <a:off x="546487" y="5446776"/>
            <a:ext cx="3886200" cy="592470"/>
          </a:xfrm>
          <a:prstGeom prst="rect">
            <a:avLst/>
          </a:prstGeom>
          <a:noFill/>
        </p:spPr>
        <p:txBody>
          <a:bodyPr wrap="square" lIns="0" tIns="0" rIns="0" bIns="0" rtlCol="0">
            <a:spAutoFit/>
          </a:bodyPr>
          <a:lstStyle/>
          <a:p>
            <a:pPr algn="l">
              <a:lnSpc>
                <a:spcPct val="100000"/>
              </a:lnSpc>
              <a:spcAft>
                <a:spcPts val="300"/>
              </a:spcAft>
            </a:pPr>
            <a:r>
              <a:rPr lang="en-US" sz="1000" dirty="0">
                <a:solidFill>
                  <a:schemeClr val="tx1"/>
                </a:solidFill>
                <a:cs typeface="Arial" panose="020B0604020202020204" pitchFamily="34" charset="0"/>
              </a:rPr>
              <a:t>Insurance products issued by:</a:t>
            </a:r>
          </a:p>
          <a:p>
            <a:pPr algn="l">
              <a:lnSpc>
                <a:spcPct val="100000"/>
              </a:lnSpc>
              <a:spcAft>
                <a:spcPts val="300"/>
              </a:spcAft>
            </a:pPr>
            <a:r>
              <a:rPr lang="en-US" sz="1300" dirty="0">
                <a:solidFill>
                  <a:schemeClr val="tx1"/>
                </a:solidFill>
                <a:cs typeface="Arial" panose="020B0604020202020204" pitchFamily="34" charset="0"/>
              </a:rPr>
              <a:t>The Lincoln National Life Insurance Company </a:t>
            </a:r>
            <a:br>
              <a:rPr lang="en-US" sz="1300" dirty="0">
                <a:solidFill>
                  <a:schemeClr val="tx1"/>
                </a:solidFill>
                <a:cs typeface="Arial" panose="020B0604020202020204" pitchFamily="34" charset="0"/>
              </a:rPr>
            </a:br>
            <a:r>
              <a:rPr lang="en-US" sz="1300" dirty="0">
                <a:solidFill>
                  <a:schemeClr val="tx1"/>
                </a:solidFill>
                <a:cs typeface="Arial" panose="020B0604020202020204" pitchFamily="34" charset="0"/>
              </a:rPr>
              <a:t>Lincoln Life &amp; Annuity Company of New York</a:t>
            </a:r>
          </a:p>
        </p:txBody>
      </p:sp>
      <p:graphicFrame>
        <p:nvGraphicFramePr>
          <p:cNvPr id="35" name="Table 34">
            <a:extLst>
              <a:ext uri="{FF2B5EF4-FFF2-40B4-BE49-F238E27FC236}">
                <a16:creationId xmlns:a16="http://schemas.microsoft.com/office/drawing/2014/main" id="{327A7342-8FD8-A446-A372-835719CCAD9F}"/>
              </a:ext>
            </a:extLst>
          </p:cNvPr>
          <p:cNvGraphicFramePr>
            <a:graphicFrameLocks noGrp="1"/>
          </p:cNvGraphicFramePr>
          <p:nvPr userDrawn="1">
            <p:extLst>
              <p:ext uri="{D42A27DB-BD31-4B8C-83A1-F6EECF244321}">
                <p14:modId xmlns:p14="http://schemas.microsoft.com/office/powerpoint/2010/main" val="3696925746"/>
              </p:ext>
            </p:extLst>
          </p:nvPr>
        </p:nvGraphicFramePr>
        <p:xfrm>
          <a:off x="568925" y="3944173"/>
          <a:ext cx="1564675" cy="1249680"/>
        </p:xfrm>
        <a:graphic>
          <a:graphicData uri="http://schemas.openxmlformats.org/drawingml/2006/table">
            <a:tbl>
              <a:tblPr firstRow="1" bandRow="1">
                <a:tableStyleId>{5C22544A-7EE6-4342-B048-85BDC9FD1C3A}</a:tableStyleId>
              </a:tblPr>
              <a:tblGrid>
                <a:gridCol w="1564675">
                  <a:extLst>
                    <a:ext uri="{9D8B030D-6E8A-4147-A177-3AD203B41FA5}">
                      <a16:colId xmlns:a16="http://schemas.microsoft.com/office/drawing/2014/main" val="1814319551"/>
                    </a:ext>
                  </a:extLst>
                </a:gridCol>
              </a:tblGrid>
              <a:tr h="1181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dirty="0">
                          <a:solidFill>
                            <a:schemeClr val="tx1"/>
                          </a:solidFill>
                          <a:latin typeface="Calibri" panose="020F0502020204030204" pitchFamily="34" charset="0"/>
                          <a:cs typeface="Calibri" panose="020F0502020204030204" pitchFamily="34" charset="0"/>
                        </a:rPr>
                        <a:t>Not a deposit</a:t>
                      </a:r>
                    </a:p>
                  </a:txBody>
                  <a:tcPr marL="27432" marR="27432" marT="18288" marB="1828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52084945"/>
                  </a:ext>
                </a:extLst>
              </a:tr>
              <a:tr h="12727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dirty="0">
                          <a:solidFill>
                            <a:schemeClr val="tx1"/>
                          </a:solidFill>
                          <a:latin typeface="Calibri" panose="020F0502020204030204" pitchFamily="34" charset="0"/>
                          <a:cs typeface="Calibri" panose="020F0502020204030204" pitchFamily="34" charset="0"/>
                        </a:rPr>
                        <a:t>Not FDIC-insured</a:t>
                      </a:r>
                    </a:p>
                  </a:txBody>
                  <a:tcPr marL="27432" marR="27432" marT="18288" marB="1828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72388087"/>
                  </a:ext>
                </a:extLst>
              </a:tr>
              <a:tr h="1364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dirty="0">
                          <a:solidFill>
                            <a:schemeClr val="tx1"/>
                          </a:solidFill>
                          <a:latin typeface="Calibri" panose="020F0502020204030204" pitchFamily="34" charset="0"/>
                          <a:cs typeface="Calibri" panose="020F0502020204030204" pitchFamily="34" charset="0"/>
                        </a:rPr>
                        <a:t>May go down in value</a:t>
                      </a:r>
                    </a:p>
                  </a:txBody>
                  <a:tcPr marL="27432" marR="27432" marT="18288" marB="1828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04006970"/>
                  </a:ext>
                </a:extLst>
              </a:tr>
              <a:tr h="213627">
                <a:tc>
                  <a:txBody>
                    <a:bodyPr/>
                    <a:lstStyle/>
                    <a:p>
                      <a:pPr>
                        <a:lnSpc>
                          <a:spcPct val="100000"/>
                        </a:lnSpc>
                      </a:pPr>
                      <a:r>
                        <a:rPr lang="en-US" sz="1000" b="0" dirty="0">
                          <a:solidFill>
                            <a:schemeClr val="tx1"/>
                          </a:solidFill>
                          <a:latin typeface="Calibri" panose="020F0502020204030204" pitchFamily="34" charset="0"/>
                          <a:cs typeface="Calibri" panose="020F0502020204030204" pitchFamily="34" charset="0"/>
                        </a:rPr>
                        <a:t>Not insured by any federal </a:t>
                      </a:r>
                      <a:br>
                        <a:rPr lang="en-US" sz="1000" b="0" dirty="0">
                          <a:solidFill>
                            <a:schemeClr val="tx1"/>
                          </a:solidFill>
                          <a:latin typeface="Calibri" panose="020F0502020204030204" pitchFamily="34" charset="0"/>
                          <a:cs typeface="Calibri" panose="020F0502020204030204" pitchFamily="34" charset="0"/>
                        </a:rPr>
                      </a:br>
                      <a:r>
                        <a:rPr lang="en-US" sz="1000" b="0" dirty="0">
                          <a:solidFill>
                            <a:schemeClr val="tx1"/>
                          </a:solidFill>
                          <a:latin typeface="Calibri" panose="020F0502020204030204" pitchFamily="34" charset="0"/>
                          <a:cs typeface="Calibri" panose="020F0502020204030204" pitchFamily="34" charset="0"/>
                        </a:rPr>
                        <a:t>government agency</a:t>
                      </a:r>
                    </a:p>
                  </a:txBody>
                  <a:tcPr marL="27432" marR="27432" marT="18288" marB="1828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06648019"/>
                  </a:ext>
                </a:extLst>
              </a:tr>
              <a:tr h="192291">
                <a:tc>
                  <a:txBody>
                    <a:bodyPr/>
                    <a:lstStyle/>
                    <a:p>
                      <a:pPr>
                        <a:lnSpc>
                          <a:spcPct val="100000"/>
                        </a:lnSpc>
                      </a:pPr>
                      <a:r>
                        <a:rPr lang="en-US" sz="1000" b="0" dirty="0">
                          <a:solidFill>
                            <a:schemeClr val="tx1"/>
                          </a:solidFill>
                          <a:latin typeface="Calibri" panose="020F0502020204030204" pitchFamily="34" charset="0"/>
                          <a:cs typeface="Calibri" panose="020F0502020204030204" pitchFamily="34" charset="0"/>
                        </a:rPr>
                        <a:t>Not guaranteed by any bank </a:t>
                      </a:r>
                      <a:br>
                        <a:rPr lang="en-US" sz="1000" b="0" dirty="0">
                          <a:solidFill>
                            <a:schemeClr val="tx1"/>
                          </a:solidFill>
                          <a:latin typeface="Calibri" panose="020F0502020204030204" pitchFamily="34" charset="0"/>
                          <a:cs typeface="Calibri" panose="020F0502020204030204" pitchFamily="34" charset="0"/>
                        </a:rPr>
                      </a:br>
                      <a:r>
                        <a:rPr lang="en-US" sz="1000" b="0" dirty="0">
                          <a:solidFill>
                            <a:schemeClr val="tx1"/>
                          </a:solidFill>
                          <a:latin typeface="Calibri" panose="020F0502020204030204" pitchFamily="34" charset="0"/>
                          <a:cs typeface="Calibri" panose="020F0502020204030204" pitchFamily="34" charset="0"/>
                        </a:rPr>
                        <a:t>or savings association</a:t>
                      </a:r>
                    </a:p>
                  </a:txBody>
                  <a:tcPr marL="27432" marR="27432" marT="18288" marB="1828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69583598"/>
                  </a:ext>
                </a:extLst>
              </a:tr>
            </a:tbl>
          </a:graphicData>
        </a:graphic>
      </p:graphicFrame>
    </p:spTree>
    <p:extLst>
      <p:ext uri="{BB962C8B-B14F-4D97-AF65-F5344CB8AC3E}">
        <p14:creationId xmlns:p14="http://schemas.microsoft.com/office/powerpoint/2010/main" val="26662870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p:txBody>
          <a:bodyPr/>
          <a:lstStyle>
            <a:lvl1pPr>
              <a:defRPr/>
            </a:lvl1pPr>
          </a:lstStyle>
          <a:p>
            <a:r>
              <a:rPr lang="en-US" dirty="0"/>
              <a:t>Click to enter title</a:t>
            </a:r>
          </a:p>
        </p:txBody>
      </p:sp>
      <p:sp>
        <p:nvSpPr>
          <p:cNvPr id="7" name="Text Placeholder 6">
            <a:extLst>
              <a:ext uri="{FF2B5EF4-FFF2-40B4-BE49-F238E27FC236}">
                <a16:creationId xmlns:a16="http://schemas.microsoft.com/office/drawing/2014/main" id="{D1F3F074-8632-4ABC-BE41-5C5BBEFC79AD}"/>
              </a:ext>
            </a:extLst>
          </p:cNvPr>
          <p:cNvSpPr>
            <a:spLocks noGrp="1"/>
          </p:cNvSpPr>
          <p:nvPr>
            <p:ph type="body" sz="quarter" idx="11" hasCustomPrompt="1"/>
          </p:nvPr>
        </p:nvSpPr>
        <p:spPr>
          <a:xfrm>
            <a:off x="571500" y="1526418"/>
            <a:ext cx="3695700" cy="4663440"/>
          </a:xfrm>
          <a:prstGeom prst="rect">
            <a:avLst/>
          </a:prstGeom>
        </p:spPr>
        <p:txBody>
          <a:bodyPr/>
          <a:lstStyle>
            <a:lvl1pPr marL="301752" indent="-301752">
              <a:spcBef>
                <a:spcPts val="600"/>
              </a:spcBef>
              <a:spcAft>
                <a:spcPts val="200"/>
              </a:spcAft>
              <a:buClr>
                <a:schemeClr val="accent1"/>
              </a:buClr>
              <a:buFont typeface="+mj-lt"/>
              <a:buAutoNum type="arabicPeriod"/>
              <a:defRPr b="1"/>
            </a:lvl1pPr>
            <a:lvl2pPr marL="301752" indent="0">
              <a:spcBef>
                <a:spcPts val="0"/>
              </a:spcBef>
              <a:spcAft>
                <a:spcPts val="300"/>
              </a:spcAft>
              <a:buClr>
                <a:schemeClr val="accent1"/>
              </a:buClr>
              <a:buFontTx/>
              <a:buNone/>
              <a:defRPr sz="1200" b="0"/>
            </a:lvl2pPr>
            <a:lvl3pPr marL="854964" indent="-342900">
              <a:spcBef>
                <a:spcPts val="600"/>
              </a:spcBef>
              <a:spcAft>
                <a:spcPts val="0"/>
              </a:spcAft>
              <a:buClr>
                <a:schemeClr val="accent1"/>
              </a:buClr>
              <a:buFont typeface="+mj-lt"/>
              <a:buAutoNum type="arabicPeriod"/>
              <a:defRPr b="1"/>
            </a:lvl3pPr>
            <a:lvl4pPr marL="1028700" indent="-342900">
              <a:spcBef>
                <a:spcPts val="600"/>
              </a:spcBef>
              <a:spcAft>
                <a:spcPts val="0"/>
              </a:spcAft>
              <a:buClr>
                <a:schemeClr val="accent1"/>
              </a:buClr>
              <a:buFont typeface="+mj-lt"/>
              <a:buAutoNum type="arabicPeriod"/>
              <a:defRPr b="1"/>
            </a:lvl4pPr>
            <a:lvl5pPr marL="1202436" indent="-342900">
              <a:spcBef>
                <a:spcPts val="600"/>
              </a:spcBef>
              <a:spcAft>
                <a:spcPts val="0"/>
              </a:spcAft>
              <a:buClr>
                <a:schemeClr val="accent1"/>
              </a:buClr>
              <a:buFont typeface="+mj-lt"/>
              <a:buAutoNum type="arabicPeriod"/>
              <a:defRPr b="1"/>
            </a:lvl5pPr>
          </a:lstStyle>
          <a:p>
            <a:pPr lvl="0"/>
            <a:r>
              <a:rPr lang="en-US" dirty="0"/>
              <a:t>Click to enter text</a:t>
            </a:r>
          </a:p>
          <a:p>
            <a:pPr lvl="1"/>
            <a:r>
              <a:rPr lang="en-US" dirty="0"/>
              <a:t>Click to enter text</a:t>
            </a:r>
          </a:p>
          <a:p>
            <a:pPr lvl="0"/>
            <a:r>
              <a:rPr lang="en-US" dirty="0"/>
              <a:t>Click to enter text</a:t>
            </a:r>
          </a:p>
          <a:p>
            <a:pPr lvl="1"/>
            <a:r>
              <a:rPr lang="en-US" dirty="0"/>
              <a:t>Click to enter text</a:t>
            </a:r>
          </a:p>
        </p:txBody>
      </p:sp>
      <p:sp>
        <p:nvSpPr>
          <p:cNvPr id="9" name="Text Placeholder 6">
            <a:extLst>
              <a:ext uri="{FF2B5EF4-FFF2-40B4-BE49-F238E27FC236}">
                <a16:creationId xmlns:a16="http://schemas.microsoft.com/office/drawing/2014/main" id="{6FDE5A25-09D0-4A77-89A8-60DFF4F0EEFC}"/>
              </a:ext>
            </a:extLst>
          </p:cNvPr>
          <p:cNvSpPr>
            <a:spLocks noGrp="1"/>
          </p:cNvSpPr>
          <p:nvPr>
            <p:ph type="body" sz="quarter" idx="12" hasCustomPrompt="1"/>
          </p:nvPr>
        </p:nvSpPr>
        <p:spPr>
          <a:xfrm>
            <a:off x="4704588" y="1526418"/>
            <a:ext cx="3695700" cy="4663440"/>
          </a:xfrm>
          <a:prstGeom prst="rect">
            <a:avLst/>
          </a:prstGeom>
        </p:spPr>
        <p:txBody>
          <a:bodyPr/>
          <a:lstStyle>
            <a:lvl1pPr marL="301752" indent="-301752">
              <a:spcBef>
                <a:spcPts val="600"/>
              </a:spcBef>
              <a:spcAft>
                <a:spcPts val="200"/>
              </a:spcAft>
              <a:buClr>
                <a:schemeClr val="accent1"/>
              </a:buClr>
              <a:buFont typeface="+mj-lt"/>
              <a:buAutoNum type="arabicPeriod" startAt="9"/>
              <a:defRPr b="1"/>
            </a:lvl1pPr>
            <a:lvl2pPr marL="301752" indent="0">
              <a:spcBef>
                <a:spcPts val="0"/>
              </a:spcBef>
              <a:spcAft>
                <a:spcPts val="300"/>
              </a:spcAft>
              <a:buClr>
                <a:schemeClr val="accent1"/>
              </a:buClr>
              <a:buFontTx/>
              <a:buNone/>
              <a:defRPr sz="1200" b="0"/>
            </a:lvl2pPr>
            <a:lvl3pPr marL="854964" indent="-342900">
              <a:spcBef>
                <a:spcPts val="600"/>
              </a:spcBef>
              <a:spcAft>
                <a:spcPts val="0"/>
              </a:spcAft>
              <a:buClr>
                <a:schemeClr val="accent1"/>
              </a:buClr>
              <a:buFont typeface="+mj-lt"/>
              <a:buAutoNum type="arabicPeriod"/>
              <a:defRPr b="1"/>
            </a:lvl3pPr>
            <a:lvl4pPr marL="1028700" indent="-342900">
              <a:spcBef>
                <a:spcPts val="600"/>
              </a:spcBef>
              <a:spcAft>
                <a:spcPts val="0"/>
              </a:spcAft>
              <a:buClr>
                <a:schemeClr val="accent1"/>
              </a:buClr>
              <a:buFont typeface="+mj-lt"/>
              <a:buAutoNum type="arabicPeriod"/>
              <a:defRPr b="1"/>
            </a:lvl4pPr>
            <a:lvl5pPr marL="1202436" indent="-342900">
              <a:spcBef>
                <a:spcPts val="600"/>
              </a:spcBef>
              <a:spcAft>
                <a:spcPts val="0"/>
              </a:spcAft>
              <a:buClr>
                <a:schemeClr val="accent1"/>
              </a:buClr>
              <a:buFont typeface="+mj-lt"/>
              <a:buAutoNum type="arabicPeriod"/>
              <a:defRPr b="1"/>
            </a:lvl5pPr>
          </a:lstStyle>
          <a:p>
            <a:pPr lvl="0"/>
            <a:r>
              <a:rPr lang="en-US" dirty="0"/>
              <a:t>To change the List Number place your cursor here, right-click and select “Numbering / Bullets and Numbering”, and enter a “Start at:” number.</a:t>
            </a:r>
          </a:p>
          <a:p>
            <a:pPr lvl="1"/>
            <a:r>
              <a:rPr lang="en-US" dirty="0"/>
              <a:t>Click to enter text</a:t>
            </a:r>
          </a:p>
          <a:p>
            <a:pPr lvl="0"/>
            <a:r>
              <a:rPr lang="en-US" dirty="0"/>
              <a:t>Click to enter text</a:t>
            </a:r>
          </a:p>
          <a:p>
            <a:pPr lvl="1"/>
            <a:r>
              <a:rPr lang="en-US" dirty="0"/>
              <a:t>Click to enter text</a:t>
            </a:r>
          </a:p>
        </p:txBody>
      </p:sp>
    </p:spTree>
    <p:extLst>
      <p:ext uri="{BB962C8B-B14F-4D97-AF65-F5344CB8AC3E}">
        <p14:creationId xmlns:p14="http://schemas.microsoft.com/office/powerpoint/2010/main" val="1698632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genda +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a:xfrm>
            <a:off x="7124841" y="484632"/>
            <a:ext cx="4457559" cy="521208"/>
          </a:xfrm>
        </p:spPr>
        <p:txBody>
          <a:bodyPr/>
          <a:lstStyle>
            <a:lvl1pPr>
              <a:defRPr/>
            </a:lvl1pPr>
          </a:lstStyle>
          <a:p>
            <a:r>
              <a:rPr lang="en-US" dirty="0"/>
              <a:t>Click to enter title</a:t>
            </a:r>
          </a:p>
        </p:txBody>
      </p:sp>
      <p:sp>
        <p:nvSpPr>
          <p:cNvPr id="9" name="Picture Placeholder 8">
            <a:extLst>
              <a:ext uri="{FF2B5EF4-FFF2-40B4-BE49-F238E27FC236}">
                <a16:creationId xmlns:a16="http://schemas.microsoft.com/office/drawing/2014/main" id="{87C45F50-3233-4AAB-BCDC-9D733AEFCBF4}"/>
              </a:ext>
            </a:extLst>
          </p:cNvPr>
          <p:cNvSpPr>
            <a:spLocks noGrp="1"/>
          </p:cNvSpPr>
          <p:nvPr>
            <p:ph type="pic" sz="quarter" idx="10" hasCustomPrompt="1"/>
          </p:nvPr>
        </p:nvSpPr>
        <p:spPr>
          <a:xfrm>
            <a:off x="0" y="576432"/>
            <a:ext cx="5959736" cy="5394062"/>
          </a:xfrm>
          <a:prstGeom prst="rect">
            <a:avLst/>
          </a:prstGeom>
          <a:solidFill>
            <a:schemeClr val="tx2"/>
          </a:solidFill>
        </p:spPr>
        <p:txBody>
          <a:bodyPr lIns="548640" tIns="1920240" rIns="0"/>
          <a:lstStyle>
            <a:lvl1pPr marL="0" indent="0">
              <a:spcAft>
                <a:spcPts val="0"/>
              </a:spcAft>
              <a:buNone/>
              <a:defRPr sz="3200" b="1" cap="all" baseline="0">
                <a:solidFill>
                  <a:srgbClr val="FF289F"/>
                </a:solidFill>
              </a:defRPr>
            </a:lvl1pPr>
          </a:lstStyle>
          <a:p>
            <a:r>
              <a:rPr lang="en-US" dirty="0"/>
              <a:t>Click icon</a:t>
            </a:r>
            <a:br>
              <a:rPr lang="en-US" dirty="0"/>
            </a:br>
            <a:r>
              <a:rPr lang="en-US" dirty="0"/>
              <a:t>To insert</a:t>
            </a:r>
            <a:br>
              <a:rPr lang="en-US" dirty="0"/>
            </a:br>
            <a:r>
              <a:rPr lang="en-US" dirty="0"/>
              <a:t>image</a:t>
            </a:r>
          </a:p>
        </p:txBody>
      </p:sp>
      <p:sp>
        <p:nvSpPr>
          <p:cNvPr id="5" name="Text Placeholder 6">
            <a:extLst>
              <a:ext uri="{FF2B5EF4-FFF2-40B4-BE49-F238E27FC236}">
                <a16:creationId xmlns:a16="http://schemas.microsoft.com/office/drawing/2014/main" id="{0F481563-88FF-46F2-9F14-8B43D1B26B14}"/>
              </a:ext>
            </a:extLst>
          </p:cNvPr>
          <p:cNvSpPr>
            <a:spLocks noGrp="1"/>
          </p:cNvSpPr>
          <p:nvPr>
            <p:ph type="body" sz="quarter" idx="11" hasCustomPrompt="1"/>
          </p:nvPr>
        </p:nvSpPr>
        <p:spPr>
          <a:xfrm>
            <a:off x="7124841" y="1526418"/>
            <a:ext cx="3695700" cy="4663440"/>
          </a:xfrm>
          <a:prstGeom prst="rect">
            <a:avLst/>
          </a:prstGeom>
        </p:spPr>
        <p:txBody>
          <a:bodyPr/>
          <a:lstStyle>
            <a:lvl1pPr marL="301752" indent="-301752">
              <a:spcBef>
                <a:spcPts val="600"/>
              </a:spcBef>
              <a:spcAft>
                <a:spcPts val="200"/>
              </a:spcAft>
              <a:buClr>
                <a:schemeClr val="accent1"/>
              </a:buClr>
              <a:buFont typeface="+mj-lt"/>
              <a:buAutoNum type="arabicPeriod"/>
              <a:defRPr b="1"/>
            </a:lvl1pPr>
            <a:lvl2pPr marL="301752" indent="0">
              <a:spcBef>
                <a:spcPts val="0"/>
              </a:spcBef>
              <a:spcAft>
                <a:spcPts val="300"/>
              </a:spcAft>
              <a:buClr>
                <a:schemeClr val="accent1"/>
              </a:buClr>
              <a:buFontTx/>
              <a:buNone/>
              <a:defRPr sz="1200" b="0"/>
            </a:lvl2pPr>
            <a:lvl3pPr marL="854964" indent="-342900">
              <a:spcBef>
                <a:spcPts val="600"/>
              </a:spcBef>
              <a:spcAft>
                <a:spcPts val="0"/>
              </a:spcAft>
              <a:buClr>
                <a:schemeClr val="accent1"/>
              </a:buClr>
              <a:buFont typeface="+mj-lt"/>
              <a:buAutoNum type="arabicPeriod"/>
              <a:defRPr b="1"/>
            </a:lvl3pPr>
            <a:lvl4pPr marL="1028700" indent="-342900">
              <a:spcBef>
                <a:spcPts val="600"/>
              </a:spcBef>
              <a:spcAft>
                <a:spcPts val="0"/>
              </a:spcAft>
              <a:buClr>
                <a:schemeClr val="accent1"/>
              </a:buClr>
              <a:buFont typeface="+mj-lt"/>
              <a:buAutoNum type="arabicPeriod"/>
              <a:defRPr b="1"/>
            </a:lvl4pPr>
            <a:lvl5pPr marL="1202436" indent="-342900">
              <a:spcBef>
                <a:spcPts val="600"/>
              </a:spcBef>
              <a:spcAft>
                <a:spcPts val="0"/>
              </a:spcAft>
              <a:buClr>
                <a:schemeClr val="accent1"/>
              </a:buClr>
              <a:buFont typeface="+mj-lt"/>
              <a:buAutoNum type="arabicPeriod"/>
              <a:defRPr b="1"/>
            </a:lvl5pPr>
          </a:lstStyle>
          <a:p>
            <a:pPr lvl="0"/>
            <a:r>
              <a:rPr lang="en-US" dirty="0"/>
              <a:t>Click enter text</a:t>
            </a:r>
          </a:p>
          <a:p>
            <a:pPr lvl="1"/>
            <a:r>
              <a:rPr lang="en-US" dirty="0"/>
              <a:t>Click to enter text</a:t>
            </a:r>
          </a:p>
        </p:txBody>
      </p:sp>
    </p:spTree>
    <p:extLst>
      <p:ext uri="{BB962C8B-B14F-4D97-AF65-F5344CB8AC3E}">
        <p14:creationId xmlns:p14="http://schemas.microsoft.com/office/powerpoint/2010/main" val="263317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Divider - White">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577596" y="1427018"/>
            <a:ext cx="11036808" cy="704088"/>
          </a:xfrm>
        </p:spPr>
        <p:txBody>
          <a:bodyPr anchor="b"/>
          <a:lstStyle>
            <a:lvl1pPr marL="0" indent="0">
              <a:lnSpc>
                <a:spcPct val="100000"/>
              </a:lnSpc>
              <a:spcBef>
                <a:spcPts val="0"/>
              </a:spcBef>
              <a:spcAft>
                <a:spcPts val="0"/>
              </a:spcAft>
              <a:buNone/>
              <a:defRPr sz="4600" kern="400" baseline="0">
                <a:solidFill>
                  <a:schemeClr val="accent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dirty="0"/>
              <a:t>Click to enter section title</a:t>
            </a:r>
          </a:p>
        </p:txBody>
      </p:sp>
      <p:sp>
        <p:nvSpPr>
          <p:cNvPr id="6" name="Text Placeholder 2">
            <a:extLst>
              <a:ext uri="{FF2B5EF4-FFF2-40B4-BE49-F238E27FC236}">
                <a16:creationId xmlns:a16="http://schemas.microsoft.com/office/drawing/2014/main" id="{41007DCE-1055-4E96-9E4E-11119A20A5B3}"/>
              </a:ext>
            </a:extLst>
          </p:cNvPr>
          <p:cNvSpPr>
            <a:spLocks noGrp="1"/>
          </p:cNvSpPr>
          <p:nvPr>
            <p:ph type="body" idx="10" hasCustomPrompt="1"/>
          </p:nvPr>
        </p:nvSpPr>
        <p:spPr>
          <a:xfrm>
            <a:off x="577596" y="2178627"/>
            <a:ext cx="11036808" cy="310896"/>
          </a:xfrm>
        </p:spPr>
        <p:txBody>
          <a:bodyPr anchor="b"/>
          <a:lstStyle>
            <a:lvl1pPr marL="0" indent="0">
              <a:lnSpc>
                <a:spcPct val="100000"/>
              </a:lnSpc>
              <a:spcBef>
                <a:spcPts val="0"/>
              </a:spcBef>
              <a:spcAft>
                <a:spcPts val="0"/>
              </a:spcAft>
              <a:buNone/>
              <a:defRPr sz="2000" b="1" kern="400" baseline="0">
                <a:solidFill>
                  <a:schemeClr val="tx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dirty="0"/>
              <a:t>Click to enter subtitle</a:t>
            </a:r>
          </a:p>
        </p:txBody>
      </p:sp>
    </p:spTree>
    <p:extLst>
      <p:ext uri="{BB962C8B-B14F-4D97-AF65-F5344CB8AC3E}">
        <p14:creationId xmlns:p14="http://schemas.microsoft.com/office/powerpoint/2010/main" val="1876259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Divider - Dark Burgundy">
    <p:bg>
      <p:bgPr>
        <a:solidFill>
          <a:schemeClr val="accent3"/>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577596" y="1427018"/>
            <a:ext cx="11036808" cy="704088"/>
          </a:xfrm>
        </p:spPr>
        <p:txBody>
          <a:bodyPr anchor="b"/>
          <a:lstStyle>
            <a:lvl1pPr marL="0" indent="0">
              <a:lnSpc>
                <a:spcPct val="100000"/>
              </a:lnSpc>
              <a:spcBef>
                <a:spcPts val="0"/>
              </a:spcBef>
              <a:spcAft>
                <a:spcPts val="0"/>
              </a:spcAft>
              <a:buNone/>
              <a:defRPr sz="4600"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dirty="0"/>
              <a:t>Click to enter section title</a:t>
            </a:r>
          </a:p>
        </p:txBody>
      </p:sp>
      <p:sp>
        <p:nvSpPr>
          <p:cNvPr id="6" name="Text Placeholder 2">
            <a:extLst>
              <a:ext uri="{FF2B5EF4-FFF2-40B4-BE49-F238E27FC236}">
                <a16:creationId xmlns:a16="http://schemas.microsoft.com/office/drawing/2014/main" id="{41007DCE-1055-4E96-9E4E-11119A20A5B3}"/>
              </a:ext>
            </a:extLst>
          </p:cNvPr>
          <p:cNvSpPr>
            <a:spLocks noGrp="1"/>
          </p:cNvSpPr>
          <p:nvPr>
            <p:ph type="body" idx="10" hasCustomPrompt="1"/>
          </p:nvPr>
        </p:nvSpPr>
        <p:spPr>
          <a:xfrm>
            <a:off x="577596" y="2178627"/>
            <a:ext cx="11036808" cy="310896"/>
          </a:xfrm>
        </p:spPr>
        <p:txBody>
          <a:bodyPr anchor="b"/>
          <a:lstStyle>
            <a:lvl1pPr marL="0" indent="0">
              <a:lnSpc>
                <a:spcPct val="100000"/>
              </a:lnSpc>
              <a:spcBef>
                <a:spcPts val="0"/>
              </a:spcBef>
              <a:spcAft>
                <a:spcPts val="0"/>
              </a:spcAft>
              <a:buNone/>
              <a:defRPr sz="2000" b="1"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dirty="0"/>
              <a:t>Click to enter subtitle</a:t>
            </a:r>
          </a:p>
        </p:txBody>
      </p:sp>
    </p:spTree>
    <p:extLst>
      <p:ext uri="{BB962C8B-B14F-4D97-AF65-F5344CB8AC3E}">
        <p14:creationId xmlns:p14="http://schemas.microsoft.com/office/powerpoint/2010/main" val="3704254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Divider - Burgundy">
    <p:bg>
      <p:bgPr>
        <a:solidFill>
          <a:schemeClr val="accent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577596" y="1427018"/>
            <a:ext cx="11036808" cy="704088"/>
          </a:xfrm>
        </p:spPr>
        <p:txBody>
          <a:bodyPr anchor="b"/>
          <a:lstStyle>
            <a:lvl1pPr marL="0" indent="0">
              <a:lnSpc>
                <a:spcPct val="100000"/>
              </a:lnSpc>
              <a:spcBef>
                <a:spcPts val="0"/>
              </a:spcBef>
              <a:spcAft>
                <a:spcPts val="0"/>
              </a:spcAft>
              <a:buNone/>
              <a:defRPr sz="4600"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enter section title</a:t>
            </a:r>
          </a:p>
        </p:txBody>
      </p:sp>
      <p:sp>
        <p:nvSpPr>
          <p:cNvPr id="6" name="Text Placeholder 2">
            <a:extLst>
              <a:ext uri="{FF2B5EF4-FFF2-40B4-BE49-F238E27FC236}">
                <a16:creationId xmlns:a16="http://schemas.microsoft.com/office/drawing/2014/main" id="{41007DCE-1055-4E96-9E4E-11119A20A5B3}"/>
              </a:ext>
            </a:extLst>
          </p:cNvPr>
          <p:cNvSpPr>
            <a:spLocks noGrp="1"/>
          </p:cNvSpPr>
          <p:nvPr>
            <p:ph type="body" idx="10" hasCustomPrompt="1"/>
          </p:nvPr>
        </p:nvSpPr>
        <p:spPr>
          <a:xfrm>
            <a:off x="577596" y="2178627"/>
            <a:ext cx="11036808" cy="310896"/>
          </a:xfrm>
        </p:spPr>
        <p:txBody>
          <a:bodyPr anchor="b"/>
          <a:lstStyle>
            <a:lvl1pPr marL="0" indent="0">
              <a:lnSpc>
                <a:spcPct val="100000"/>
              </a:lnSpc>
              <a:spcBef>
                <a:spcPts val="0"/>
              </a:spcBef>
              <a:spcAft>
                <a:spcPts val="0"/>
              </a:spcAft>
              <a:buNone/>
              <a:defRPr sz="2000" b="1"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dirty="0"/>
              <a:t>Click to enter subtitle</a:t>
            </a:r>
          </a:p>
        </p:txBody>
      </p:sp>
    </p:spTree>
    <p:extLst>
      <p:ext uri="{BB962C8B-B14F-4D97-AF65-F5344CB8AC3E}">
        <p14:creationId xmlns:p14="http://schemas.microsoft.com/office/powerpoint/2010/main" val="3155127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Divider - Red">
    <p:bg>
      <p:bgPr>
        <a:solidFill>
          <a:schemeClr val="accent4"/>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577596" y="1427018"/>
            <a:ext cx="11036808" cy="704088"/>
          </a:xfrm>
        </p:spPr>
        <p:txBody>
          <a:bodyPr anchor="b"/>
          <a:lstStyle>
            <a:lvl1pPr marL="0" indent="0">
              <a:lnSpc>
                <a:spcPct val="100000"/>
              </a:lnSpc>
              <a:spcBef>
                <a:spcPts val="0"/>
              </a:spcBef>
              <a:spcAft>
                <a:spcPts val="0"/>
              </a:spcAft>
              <a:buNone/>
              <a:defRPr sz="4600"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enter section title</a:t>
            </a:r>
          </a:p>
        </p:txBody>
      </p:sp>
      <p:sp>
        <p:nvSpPr>
          <p:cNvPr id="6" name="Text Placeholder 2">
            <a:extLst>
              <a:ext uri="{FF2B5EF4-FFF2-40B4-BE49-F238E27FC236}">
                <a16:creationId xmlns:a16="http://schemas.microsoft.com/office/drawing/2014/main" id="{41007DCE-1055-4E96-9E4E-11119A20A5B3}"/>
              </a:ext>
            </a:extLst>
          </p:cNvPr>
          <p:cNvSpPr>
            <a:spLocks noGrp="1"/>
          </p:cNvSpPr>
          <p:nvPr>
            <p:ph type="body" idx="10" hasCustomPrompt="1"/>
          </p:nvPr>
        </p:nvSpPr>
        <p:spPr>
          <a:xfrm>
            <a:off x="577596" y="2178627"/>
            <a:ext cx="11036808" cy="310896"/>
          </a:xfrm>
        </p:spPr>
        <p:txBody>
          <a:bodyPr anchor="b"/>
          <a:lstStyle>
            <a:lvl1pPr marL="0" indent="0">
              <a:lnSpc>
                <a:spcPct val="100000"/>
              </a:lnSpc>
              <a:spcBef>
                <a:spcPts val="0"/>
              </a:spcBef>
              <a:spcAft>
                <a:spcPts val="0"/>
              </a:spcAft>
              <a:buNone/>
              <a:defRPr sz="2000" b="1"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dirty="0"/>
              <a:t>Click to enter subtitle</a:t>
            </a:r>
          </a:p>
        </p:txBody>
      </p:sp>
    </p:spTree>
    <p:extLst>
      <p:ext uri="{BB962C8B-B14F-4D97-AF65-F5344CB8AC3E}">
        <p14:creationId xmlns:p14="http://schemas.microsoft.com/office/powerpoint/2010/main" val="16112879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Quote + Image - White">
    <p:spTree>
      <p:nvGrpSpPr>
        <p:cNvPr id="1" name=""/>
        <p:cNvGrpSpPr/>
        <p:nvPr/>
      </p:nvGrpSpPr>
      <p:grpSpPr>
        <a:xfrm>
          <a:off x="0" y="0"/>
          <a:ext cx="0" cy="0"/>
          <a:chOff x="0" y="0"/>
          <a:chExt cx="0" cy="0"/>
        </a:xfrm>
      </p:grpSpPr>
      <p:sp>
        <p:nvSpPr>
          <p:cNvPr id="11" name="Text Placeholder 10"/>
          <p:cNvSpPr>
            <a:spLocks noGrp="1"/>
          </p:cNvSpPr>
          <p:nvPr>
            <p:ph type="body" sz="quarter" idx="10" hasCustomPrompt="1"/>
          </p:nvPr>
        </p:nvSpPr>
        <p:spPr>
          <a:xfrm>
            <a:off x="370242" y="512384"/>
            <a:ext cx="5268558" cy="3831016"/>
          </a:xfrm>
        </p:spPr>
        <p:txBody>
          <a:bodyPr anchor="t" anchorCtr="0"/>
          <a:lstStyle>
            <a:lvl1pPr marL="225425" indent="-225425">
              <a:lnSpc>
                <a:spcPts val="4200"/>
              </a:lnSpc>
              <a:spcAft>
                <a:spcPts val="0"/>
              </a:spcAft>
              <a:buNone/>
              <a:defRPr sz="3800" kern="400" baseline="0">
                <a:solidFill>
                  <a:schemeClr val="accent1"/>
                </a:solidFill>
                <a:latin typeface="Georgia" panose="02040502050405020303" pitchFamily="18" charset="0"/>
              </a:defRPr>
            </a:lvl1pPr>
            <a:lvl2pPr marL="274320" indent="0">
              <a:lnSpc>
                <a:spcPts val="3600"/>
              </a:lnSpc>
              <a:spcBef>
                <a:spcPts val="0"/>
              </a:spcBef>
              <a:spcAft>
                <a:spcPts val="0"/>
              </a:spcAft>
              <a:buNone/>
              <a:defRPr sz="3200">
                <a:solidFill>
                  <a:schemeClr val="tx1"/>
                </a:solidFill>
                <a:latin typeface="Arial Black" panose="020B0A04020102020204" pitchFamily="34" charset="0"/>
              </a:defRPr>
            </a:lvl2pPr>
            <a:lvl3pPr marL="548640" indent="0">
              <a:lnSpc>
                <a:spcPts val="3600"/>
              </a:lnSpc>
              <a:spcAft>
                <a:spcPts val="0"/>
              </a:spcAft>
              <a:buNone/>
              <a:defRPr sz="3200">
                <a:solidFill>
                  <a:schemeClr val="tx1"/>
                </a:solidFill>
                <a:latin typeface="Arial Black" panose="020B0A04020102020204" pitchFamily="34" charset="0"/>
              </a:defRPr>
            </a:lvl3pPr>
            <a:lvl4pPr marL="822960" indent="0">
              <a:buNone/>
              <a:defRPr/>
            </a:lvl4pPr>
            <a:lvl5pPr marL="1097280" indent="0">
              <a:buNone/>
              <a:defRPr/>
            </a:lvl5pPr>
          </a:lstStyle>
          <a:p>
            <a:pPr lvl="0"/>
            <a:r>
              <a:rPr lang="en-US" dirty="0"/>
              <a:t>“Click here to enter quote text. Enter the first quote mark and then the text. The following lines of text will indent automatically.”</a:t>
            </a:r>
          </a:p>
        </p:txBody>
      </p:sp>
      <p:sp>
        <p:nvSpPr>
          <p:cNvPr id="13" name="Text Placeholder 12"/>
          <p:cNvSpPr>
            <a:spLocks noGrp="1"/>
          </p:cNvSpPr>
          <p:nvPr>
            <p:ph type="body" sz="quarter" idx="11" hasCustomPrompt="1"/>
          </p:nvPr>
        </p:nvSpPr>
        <p:spPr>
          <a:xfrm>
            <a:off x="576072" y="5010801"/>
            <a:ext cx="5062728" cy="219456"/>
          </a:xfrm>
        </p:spPr>
        <p:txBody>
          <a:bodyPr/>
          <a:lstStyle>
            <a:lvl1pPr marL="0" indent="0">
              <a:lnSpc>
                <a:spcPct val="100000"/>
              </a:lnSpc>
              <a:spcAft>
                <a:spcPts val="0"/>
              </a:spcAft>
              <a:buNone/>
              <a:defRPr sz="1400" b="1" kern="400" baseline="0">
                <a:solidFill>
                  <a:schemeClr val="tx1"/>
                </a:solidFill>
                <a:latin typeface="+mn-lt"/>
              </a:defRPr>
            </a:lvl1pPr>
          </a:lstStyle>
          <a:p>
            <a:pPr lvl="0"/>
            <a:r>
              <a:rPr lang="en-US" dirty="0"/>
              <a:t>Click to enter Source Name</a:t>
            </a:r>
          </a:p>
        </p:txBody>
      </p:sp>
      <p:sp>
        <p:nvSpPr>
          <p:cNvPr id="7" name="Text Placeholder 12">
            <a:extLst>
              <a:ext uri="{FF2B5EF4-FFF2-40B4-BE49-F238E27FC236}">
                <a16:creationId xmlns:a16="http://schemas.microsoft.com/office/drawing/2014/main" id="{74E009F0-E8BB-4115-9C50-FE3EAFA7DCEA}"/>
              </a:ext>
            </a:extLst>
          </p:cNvPr>
          <p:cNvSpPr>
            <a:spLocks noGrp="1"/>
          </p:cNvSpPr>
          <p:nvPr>
            <p:ph type="body" sz="quarter" idx="12" hasCustomPrompt="1"/>
          </p:nvPr>
        </p:nvSpPr>
        <p:spPr>
          <a:xfrm>
            <a:off x="576072" y="5221113"/>
            <a:ext cx="5062728" cy="728472"/>
          </a:xfrm>
        </p:spPr>
        <p:txBody>
          <a:bodyPr/>
          <a:lstStyle>
            <a:lvl1pPr marL="0" indent="0">
              <a:lnSpc>
                <a:spcPct val="100000"/>
              </a:lnSpc>
              <a:spcAft>
                <a:spcPts val="0"/>
              </a:spcAft>
              <a:buNone/>
              <a:defRPr sz="1400" b="0" i="1" kern="400" baseline="0">
                <a:solidFill>
                  <a:schemeClr val="tx1"/>
                </a:solidFill>
                <a:latin typeface="+mn-lt"/>
              </a:defRPr>
            </a:lvl1pPr>
          </a:lstStyle>
          <a:p>
            <a:pPr lvl="0"/>
            <a:r>
              <a:rPr lang="en-US" dirty="0"/>
              <a:t>Click to enter source information.</a:t>
            </a:r>
            <a:br>
              <a:rPr lang="en-US" dirty="0"/>
            </a:br>
            <a:r>
              <a:rPr lang="en-US" dirty="0"/>
              <a:t>If needed, raise or lower the Source Name and Information to adjust for the amount of quote text. </a:t>
            </a:r>
          </a:p>
        </p:txBody>
      </p:sp>
      <p:sp>
        <p:nvSpPr>
          <p:cNvPr id="8" name="Picture Placeholder 8">
            <a:extLst>
              <a:ext uri="{FF2B5EF4-FFF2-40B4-BE49-F238E27FC236}">
                <a16:creationId xmlns:a16="http://schemas.microsoft.com/office/drawing/2014/main" id="{F0D1F40A-8FC2-4ABA-B1B1-7BFBA6CA273B}"/>
              </a:ext>
            </a:extLst>
          </p:cNvPr>
          <p:cNvSpPr>
            <a:spLocks noGrp="1"/>
          </p:cNvSpPr>
          <p:nvPr>
            <p:ph type="pic" sz="quarter" idx="13" hasCustomPrompt="1"/>
          </p:nvPr>
        </p:nvSpPr>
        <p:spPr>
          <a:xfrm>
            <a:off x="6211614" y="0"/>
            <a:ext cx="5980386" cy="5980176"/>
          </a:xfrm>
          <a:solidFill>
            <a:schemeClr val="tx2"/>
          </a:solidFill>
        </p:spPr>
        <p:txBody>
          <a:bodyPr lIns="548640" tIns="2194560" rIns="0"/>
          <a:lstStyle>
            <a:lvl1pPr marL="0" indent="0">
              <a:spcAft>
                <a:spcPts val="0"/>
              </a:spcAft>
              <a:buNone/>
              <a:defRPr sz="3200" b="1" cap="all" baseline="0">
                <a:solidFill>
                  <a:srgbClr val="FF289F"/>
                </a:solidFill>
              </a:defRPr>
            </a:lvl1pPr>
          </a:lstStyle>
          <a:p>
            <a:r>
              <a:rPr lang="en-US" dirty="0"/>
              <a:t>Click icon</a:t>
            </a:r>
            <a:br>
              <a:rPr lang="en-US" dirty="0"/>
            </a:br>
            <a:r>
              <a:rPr lang="en-US" dirty="0"/>
              <a:t>To insert</a:t>
            </a:r>
            <a:br>
              <a:rPr lang="en-US" dirty="0"/>
            </a:br>
            <a:r>
              <a:rPr lang="en-US" dirty="0"/>
              <a:t>image</a:t>
            </a:r>
          </a:p>
        </p:txBody>
      </p:sp>
    </p:spTree>
    <p:extLst>
      <p:ext uri="{BB962C8B-B14F-4D97-AF65-F5344CB8AC3E}">
        <p14:creationId xmlns:p14="http://schemas.microsoft.com/office/powerpoint/2010/main" val="3313379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Quote - White">
    <p:spTree>
      <p:nvGrpSpPr>
        <p:cNvPr id="1" name=""/>
        <p:cNvGrpSpPr/>
        <p:nvPr/>
      </p:nvGrpSpPr>
      <p:grpSpPr>
        <a:xfrm>
          <a:off x="0" y="0"/>
          <a:ext cx="0" cy="0"/>
          <a:chOff x="0" y="0"/>
          <a:chExt cx="0" cy="0"/>
        </a:xfrm>
      </p:grpSpPr>
      <p:sp>
        <p:nvSpPr>
          <p:cNvPr id="11" name="Text Placeholder 10"/>
          <p:cNvSpPr>
            <a:spLocks noGrp="1"/>
          </p:cNvSpPr>
          <p:nvPr>
            <p:ph type="body" sz="quarter" idx="10" hasCustomPrompt="1"/>
          </p:nvPr>
        </p:nvSpPr>
        <p:spPr>
          <a:xfrm>
            <a:off x="370242" y="457204"/>
            <a:ext cx="8961120" cy="3505196"/>
          </a:xfrm>
        </p:spPr>
        <p:txBody>
          <a:bodyPr anchor="t" anchorCtr="0"/>
          <a:lstStyle>
            <a:lvl1pPr marL="225425" indent="-225425">
              <a:lnSpc>
                <a:spcPts val="5400"/>
              </a:lnSpc>
              <a:spcAft>
                <a:spcPts val="0"/>
              </a:spcAft>
              <a:buNone/>
              <a:defRPr sz="4600" kern="400" baseline="0">
                <a:solidFill>
                  <a:schemeClr val="accent1"/>
                </a:solidFill>
                <a:latin typeface="Georgia" panose="02040502050405020303" pitchFamily="18" charset="0"/>
              </a:defRPr>
            </a:lvl1pPr>
            <a:lvl2pPr marL="274320" indent="0">
              <a:lnSpc>
                <a:spcPts val="3600"/>
              </a:lnSpc>
              <a:spcBef>
                <a:spcPts val="0"/>
              </a:spcBef>
              <a:spcAft>
                <a:spcPts val="0"/>
              </a:spcAft>
              <a:buNone/>
              <a:defRPr sz="3200">
                <a:solidFill>
                  <a:schemeClr val="tx1"/>
                </a:solidFill>
                <a:latin typeface="Arial Black" panose="020B0A04020102020204" pitchFamily="34" charset="0"/>
              </a:defRPr>
            </a:lvl2pPr>
            <a:lvl3pPr marL="548640" indent="0">
              <a:lnSpc>
                <a:spcPts val="3600"/>
              </a:lnSpc>
              <a:spcAft>
                <a:spcPts val="0"/>
              </a:spcAft>
              <a:buNone/>
              <a:defRPr sz="3200">
                <a:solidFill>
                  <a:schemeClr val="tx1"/>
                </a:solidFill>
                <a:latin typeface="Arial Black" panose="020B0A04020102020204" pitchFamily="34" charset="0"/>
              </a:defRPr>
            </a:lvl3pPr>
            <a:lvl4pPr marL="822960" indent="0">
              <a:buNone/>
              <a:defRPr/>
            </a:lvl4pPr>
            <a:lvl5pPr marL="1097280" indent="0">
              <a:buNone/>
              <a:defRPr/>
            </a:lvl5pPr>
          </a:lstStyle>
          <a:p>
            <a:pPr lvl="0"/>
            <a:r>
              <a:rPr lang="en-US" dirty="0"/>
              <a:t>“Click here to enter quote text. Enter the first quote mark, the text, and end with the last quote mark. The lines of text will indent automatically.”</a:t>
            </a:r>
          </a:p>
        </p:txBody>
      </p:sp>
      <p:sp>
        <p:nvSpPr>
          <p:cNvPr id="13" name="Text Placeholder 12"/>
          <p:cNvSpPr>
            <a:spLocks noGrp="1"/>
          </p:cNvSpPr>
          <p:nvPr>
            <p:ph type="body" sz="quarter" idx="11" hasCustomPrompt="1"/>
          </p:nvPr>
        </p:nvSpPr>
        <p:spPr>
          <a:xfrm>
            <a:off x="576072" y="4545122"/>
            <a:ext cx="5065776" cy="219456"/>
          </a:xfrm>
        </p:spPr>
        <p:txBody>
          <a:bodyPr/>
          <a:lstStyle>
            <a:lvl1pPr marL="0" indent="0">
              <a:lnSpc>
                <a:spcPct val="100000"/>
              </a:lnSpc>
              <a:spcAft>
                <a:spcPts val="0"/>
              </a:spcAft>
              <a:buNone/>
              <a:defRPr sz="1400" b="1" kern="400" baseline="0">
                <a:solidFill>
                  <a:schemeClr val="tx1"/>
                </a:solidFill>
                <a:latin typeface="+mn-lt"/>
              </a:defRPr>
            </a:lvl1pPr>
          </a:lstStyle>
          <a:p>
            <a:pPr lvl="0"/>
            <a:r>
              <a:rPr lang="en-US" dirty="0"/>
              <a:t>Click to enter Source Name</a:t>
            </a:r>
          </a:p>
        </p:txBody>
      </p:sp>
      <p:sp>
        <p:nvSpPr>
          <p:cNvPr id="7" name="Text Placeholder 12">
            <a:extLst>
              <a:ext uri="{FF2B5EF4-FFF2-40B4-BE49-F238E27FC236}">
                <a16:creationId xmlns:a16="http://schemas.microsoft.com/office/drawing/2014/main" id="{74E009F0-E8BB-4115-9C50-FE3EAFA7DCEA}"/>
              </a:ext>
            </a:extLst>
          </p:cNvPr>
          <p:cNvSpPr>
            <a:spLocks noGrp="1"/>
          </p:cNvSpPr>
          <p:nvPr>
            <p:ph type="body" sz="quarter" idx="12" hasCustomPrompt="1"/>
          </p:nvPr>
        </p:nvSpPr>
        <p:spPr>
          <a:xfrm>
            <a:off x="576072" y="4754880"/>
            <a:ext cx="5065776" cy="731520"/>
          </a:xfrm>
        </p:spPr>
        <p:txBody>
          <a:bodyPr/>
          <a:lstStyle>
            <a:lvl1pPr marL="0" indent="0">
              <a:lnSpc>
                <a:spcPct val="100000"/>
              </a:lnSpc>
              <a:spcAft>
                <a:spcPts val="0"/>
              </a:spcAft>
              <a:buNone/>
              <a:defRPr sz="1400" b="0" i="1" kern="400" baseline="0">
                <a:solidFill>
                  <a:schemeClr val="tx1"/>
                </a:solidFill>
                <a:latin typeface="+mn-lt"/>
              </a:defRPr>
            </a:lvl1pPr>
          </a:lstStyle>
          <a:p>
            <a:pPr lvl="0"/>
            <a:r>
              <a:rPr lang="en-US" dirty="0"/>
              <a:t>Click to enter source information.</a:t>
            </a:r>
            <a:br>
              <a:rPr lang="en-US" dirty="0"/>
            </a:br>
            <a:r>
              <a:rPr lang="en-US" dirty="0"/>
              <a:t>If needed, raise or lower the Source Name and Information to adjust for the amount of quote text. </a:t>
            </a:r>
          </a:p>
        </p:txBody>
      </p:sp>
    </p:spTree>
    <p:extLst>
      <p:ext uri="{BB962C8B-B14F-4D97-AF65-F5344CB8AC3E}">
        <p14:creationId xmlns:p14="http://schemas.microsoft.com/office/powerpoint/2010/main" val="15469843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Quote + Image - Dark Burgundy">
    <p:bg>
      <p:bgPr>
        <a:solidFill>
          <a:schemeClr val="accent3"/>
        </a:solidFill>
        <a:effectLst/>
      </p:bgPr>
    </p:bg>
    <p:spTree>
      <p:nvGrpSpPr>
        <p:cNvPr id="1" name=""/>
        <p:cNvGrpSpPr/>
        <p:nvPr/>
      </p:nvGrpSpPr>
      <p:grpSpPr>
        <a:xfrm>
          <a:off x="0" y="0"/>
          <a:ext cx="0" cy="0"/>
          <a:chOff x="0" y="0"/>
          <a:chExt cx="0" cy="0"/>
        </a:xfrm>
      </p:grpSpPr>
      <p:sp>
        <p:nvSpPr>
          <p:cNvPr id="11" name="Text Placeholder 10"/>
          <p:cNvSpPr>
            <a:spLocks noGrp="1"/>
          </p:cNvSpPr>
          <p:nvPr>
            <p:ph type="body" sz="quarter" idx="10" hasCustomPrompt="1"/>
          </p:nvPr>
        </p:nvSpPr>
        <p:spPr>
          <a:xfrm>
            <a:off x="370242" y="512384"/>
            <a:ext cx="5268558" cy="3831016"/>
          </a:xfrm>
        </p:spPr>
        <p:txBody>
          <a:bodyPr anchor="t" anchorCtr="0"/>
          <a:lstStyle>
            <a:lvl1pPr marL="225425" indent="-225425">
              <a:lnSpc>
                <a:spcPts val="4200"/>
              </a:lnSpc>
              <a:spcAft>
                <a:spcPts val="0"/>
              </a:spcAft>
              <a:buNone/>
              <a:defRPr sz="3800" kern="400" baseline="0">
                <a:solidFill>
                  <a:schemeClr val="bg1"/>
                </a:solidFill>
                <a:latin typeface="Georgia" panose="02040502050405020303" pitchFamily="18" charset="0"/>
              </a:defRPr>
            </a:lvl1pPr>
            <a:lvl2pPr marL="274320" indent="0">
              <a:lnSpc>
                <a:spcPts val="3600"/>
              </a:lnSpc>
              <a:spcBef>
                <a:spcPts val="0"/>
              </a:spcBef>
              <a:spcAft>
                <a:spcPts val="0"/>
              </a:spcAft>
              <a:buNone/>
              <a:defRPr sz="3200">
                <a:solidFill>
                  <a:schemeClr val="tx1"/>
                </a:solidFill>
                <a:latin typeface="Arial Black" panose="020B0A04020102020204" pitchFamily="34" charset="0"/>
              </a:defRPr>
            </a:lvl2pPr>
            <a:lvl3pPr marL="548640" indent="0">
              <a:lnSpc>
                <a:spcPts val="3600"/>
              </a:lnSpc>
              <a:spcAft>
                <a:spcPts val="0"/>
              </a:spcAft>
              <a:buNone/>
              <a:defRPr sz="3200">
                <a:solidFill>
                  <a:schemeClr val="tx1"/>
                </a:solidFill>
                <a:latin typeface="Arial Black" panose="020B0A04020102020204" pitchFamily="34" charset="0"/>
              </a:defRPr>
            </a:lvl3pPr>
            <a:lvl4pPr marL="822960" indent="0">
              <a:buNone/>
              <a:defRPr/>
            </a:lvl4pPr>
            <a:lvl5pPr marL="1097280" indent="0">
              <a:buNone/>
              <a:defRPr/>
            </a:lvl5pPr>
          </a:lstStyle>
          <a:p>
            <a:pPr lvl="0"/>
            <a:r>
              <a:rPr lang="en-US" dirty="0"/>
              <a:t>“Click here to enter quote text. Enter the first quote mark and then the text. The following lines of text will indent automatically.”</a:t>
            </a:r>
          </a:p>
        </p:txBody>
      </p:sp>
      <p:sp>
        <p:nvSpPr>
          <p:cNvPr id="13" name="Text Placeholder 12"/>
          <p:cNvSpPr>
            <a:spLocks noGrp="1"/>
          </p:cNvSpPr>
          <p:nvPr>
            <p:ph type="body" sz="quarter" idx="11" hasCustomPrompt="1"/>
          </p:nvPr>
        </p:nvSpPr>
        <p:spPr>
          <a:xfrm>
            <a:off x="576072" y="5029200"/>
            <a:ext cx="5065776" cy="219456"/>
          </a:xfrm>
        </p:spPr>
        <p:txBody>
          <a:bodyPr/>
          <a:lstStyle>
            <a:lvl1pPr marL="0" indent="0">
              <a:lnSpc>
                <a:spcPct val="100000"/>
              </a:lnSpc>
              <a:spcAft>
                <a:spcPts val="0"/>
              </a:spcAft>
              <a:buNone/>
              <a:defRPr sz="1400" b="1" kern="400" baseline="0">
                <a:solidFill>
                  <a:schemeClr val="bg1"/>
                </a:solidFill>
                <a:latin typeface="+mn-lt"/>
              </a:defRPr>
            </a:lvl1pPr>
          </a:lstStyle>
          <a:p>
            <a:pPr lvl="0"/>
            <a:r>
              <a:rPr lang="en-US" dirty="0"/>
              <a:t>Click to enter Source Name</a:t>
            </a:r>
          </a:p>
        </p:txBody>
      </p:sp>
      <p:sp>
        <p:nvSpPr>
          <p:cNvPr id="7" name="Text Placeholder 12">
            <a:extLst>
              <a:ext uri="{FF2B5EF4-FFF2-40B4-BE49-F238E27FC236}">
                <a16:creationId xmlns:a16="http://schemas.microsoft.com/office/drawing/2014/main" id="{74E009F0-E8BB-4115-9C50-FE3EAFA7DCEA}"/>
              </a:ext>
            </a:extLst>
          </p:cNvPr>
          <p:cNvSpPr>
            <a:spLocks noGrp="1"/>
          </p:cNvSpPr>
          <p:nvPr>
            <p:ph type="body" sz="quarter" idx="12" hasCustomPrompt="1"/>
          </p:nvPr>
        </p:nvSpPr>
        <p:spPr>
          <a:xfrm>
            <a:off x="576072" y="5239512"/>
            <a:ext cx="5065776" cy="731520"/>
          </a:xfrm>
        </p:spPr>
        <p:txBody>
          <a:bodyPr/>
          <a:lstStyle>
            <a:lvl1pPr marL="0" indent="0">
              <a:lnSpc>
                <a:spcPct val="100000"/>
              </a:lnSpc>
              <a:spcAft>
                <a:spcPts val="0"/>
              </a:spcAft>
              <a:buNone/>
              <a:defRPr sz="1400" b="0" i="1" kern="400" baseline="0">
                <a:solidFill>
                  <a:schemeClr val="bg1"/>
                </a:solidFill>
                <a:latin typeface="+mn-lt"/>
              </a:defRPr>
            </a:lvl1pPr>
          </a:lstStyle>
          <a:p>
            <a:pPr lvl="0"/>
            <a:r>
              <a:rPr lang="en-US" dirty="0"/>
              <a:t>Click to enter source information.</a:t>
            </a:r>
            <a:br>
              <a:rPr lang="en-US" dirty="0"/>
            </a:br>
            <a:r>
              <a:rPr lang="en-US" dirty="0"/>
              <a:t>If needed, raise or lower the Source Name and Information to adjust for the amount of quote text. </a:t>
            </a:r>
          </a:p>
        </p:txBody>
      </p:sp>
      <p:sp>
        <p:nvSpPr>
          <p:cNvPr id="6" name="Picture Placeholder 8">
            <a:extLst>
              <a:ext uri="{FF2B5EF4-FFF2-40B4-BE49-F238E27FC236}">
                <a16:creationId xmlns:a16="http://schemas.microsoft.com/office/drawing/2014/main" id="{AF8EF799-A677-4F49-95AE-2E237AA9873B}"/>
              </a:ext>
            </a:extLst>
          </p:cNvPr>
          <p:cNvSpPr>
            <a:spLocks noGrp="1"/>
          </p:cNvSpPr>
          <p:nvPr>
            <p:ph type="pic" sz="quarter" idx="13" hasCustomPrompt="1"/>
          </p:nvPr>
        </p:nvSpPr>
        <p:spPr>
          <a:xfrm>
            <a:off x="6211614" y="0"/>
            <a:ext cx="5980386" cy="5980176"/>
          </a:xfrm>
          <a:solidFill>
            <a:schemeClr val="tx2"/>
          </a:solidFill>
        </p:spPr>
        <p:txBody>
          <a:bodyPr lIns="548640" tIns="2194560" rIns="0"/>
          <a:lstStyle>
            <a:lvl1pPr marL="0" indent="0">
              <a:spcAft>
                <a:spcPts val="0"/>
              </a:spcAft>
              <a:buNone/>
              <a:defRPr sz="3200" b="1" cap="all" baseline="0">
                <a:solidFill>
                  <a:srgbClr val="FF289F"/>
                </a:solidFill>
              </a:defRPr>
            </a:lvl1pPr>
          </a:lstStyle>
          <a:p>
            <a:r>
              <a:rPr lang="en-US" dirty="0"/>
              <a:t>Click icon</a:t>
            </a:r>
            <a:br>
              <a:rPr lang="en-US" dirty="0"/>
            </a:br>
            <a:r>
              <a:rPr lang="en-US" dirty="0"/>
              <a:t>To insert</a:t>
            </a:r>
            <a:br>
              <a:rPr lang="en-US" dirty="0"/>
            </a:br>
            <a:r>
              <a:rPr lang="en-US" dirty="0"/>
              <a:t>image</a:t>
            </a:r>
          </a:p>
        </p:txBody>
      </p:sp>
    </p:spTree>
    <p:extLst>
      <p:ext uri="{BB962C8B-B14F-4D97-AF65-F5344CB8AC3E}">
        <p14:creationId xmlns:p14="http://schemas.microsoft.com/office/powerpoint/2010/main" val="14289492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Quote + Image - Burgundy">
    <p:bg>
      <p:bgPr>
        <a:solidFill>
          <a:schemeClr val="accent1"/>
        </a:solidFill>
        <a:effectLst/>
      </p:bgPr>
    </p:bg>
    <p:spTree>
      <p:nvGrpSpPr>
        <p:cNvPr id="1" name=""/>
        <p:cNvGrpSpPr/>
        <p:nvPr/>
      </p:nvGrpSpPr>
      <p:grpSpPr>
        <a:xfrm>
          <a:off x="0" y="0"/>
          <a:ext cx="0" cy="0"/>
          <a:chOff x="0" y="0"/>
          <a:chExt cx="0" cy="0"/>
        </a:xfrm>
      </p:grpSpPr>
      <p:sp>
        <p:nvSpPr>
          <p:cNvPr id="11" name="Text Placeholder 10"/>
          <p:cNvSpPr>
            <a:spLocks noGrp="1"/>
          </p:cNvSpPr>
          <p:nvPr>
            <p:ph type="body" sz="quarter" idx="10" hasCustomPrompt="1"/>
          </p:nvPr>
        </p:nvSpPr>
        <p:spPr>
          <a:xfrm>
            <a:off x="370242" y="512384"/>
            <a:ext cx="5268558" cy="3831016"/>
          </a:xfrm>
        </p:spPr>
        <p:txBody>
          <a:bodyPr anchor="t" anchorCtr="0"/>
          <a:lstStyle>
            <a:lvl1pPr marL="225425" indent="-225425">
              <a:lnSpc>
                <a:spcPts val="4200"/>
              </a:lnSpc>
              <a:spcAft>
                <a:spcPts val="0"/>
              </a:spcAft>
              <a:buNone/>
              <a:defRPr sz="3800" kern="400" baseline="0">
                <a:solidFill>
                  <a:schemeClr val="bg1"/>
                </a:solidFill>
                <a:latin typeface="Georgia" panose="02040502050405020303" pitchFamily="18" charset="0"/>
              </a:defRPr>
            </a:lvl1pPr>
            <a:lvl2pPr marL="274320" indent="0">
              <a:lnSpc>
                <a:spcPts val="3600"/>
              </a:lnSpc>
              <a:spcBef>
                <a:spcPts val="0"/>
              </a:spcBef>
              <a:spcAft>
                <a:spcPts val="0"/>
              </a:spcAft>
              <a:buNone/>
              <a:defRPr sz="3200">
                <a:solidFill>
                  <a:schemeClr val="tx1"/>
                </a:solidFill>
                <a:latin typeface="Arial Black" panose="020B0A04020102020204" pitchFamily="34" charset="0"/>
              </a:defRPr>
            </a:lvl2pPr>
            <a:lvl3pPr marL="548640" indent="0">
              <a:lnSpc>
                <a:spcPts val="3600"/>
              </a:lnSpc>
              <a:spcAft>
                <a:spcPts val="0"/>
              </a:spcAft>
              <a:buNone/>
              <a:defRPr sz="3200">
                <a:solidFill>
                  <a:schemeClr val="tx1"/>
                </a:solidFill>
                <a:latin typeface="Arial Black" panose="020B0A04020102020204" pitchFamily="34" charset="0"/>
              </a:defRPr>
            </a:lvl3pPr>
            <a:lvl4pPr marL="822960" indent="0">
              <a:buNone/>
              <a:defRPr/>
            </a:lvl4pPr>
            <a:lvl5pPr marL="1097280" indent="0">
              <a:buNone/>
              <a:defRPr/>
            </a:lvl5pPr>
          </a:lstStyle>
          <a:p>
            <a:pPr lvl="0"/>
            <a:r>
              <a:rPr lang="en-US" dirty="0"/>
              <a:t>“Click here to enter quote text. Enter the first quote mark and then the text. The following lines of text will indent automatically.”</a:t>
            </a:r>
          </a:p>
        </p:txBody>
      </p:sp>
      <p:sp>
        <p:nvSpPr>
          <p:cNvPr id="13" name="Text Placeholder 12"/>
          <p:cNvSpPr>
            <a:spLocks noGrp="1"/>
          </p:cNvSpPr>
          <p:nvPr>
            <p:ph type="body" sz="quarter" idx="11" hasCustomPrompt="1"/>
          </p:nvPr>
        </p:nvSpPr>
        <p:spPr>
          <a:xfrm>
            <a:off x="576072" y="5029200"/>
            <a:ext cx="5065776" cy="219456"/>
          </a:xfrm>
        </p:spPr>
        <p:txBody>
          <a:bodyPr/>
          <a:lstStyle>
            <a:lvl1pPr marL="0" indent="0">
              <a:lnSpc>
                <a:spcPct val="100000"/>
              </a:lnSpc>
              <a:spcAft>
                <a:spcPts val="0"/>
              </a:spcAft>
              <a:buNone/>
              <a:defRPr sz="1400" b="1" kern="400" baseline="0">
                <a:solidFill>
                  <a:schemeClr val="bg1"/>
                </a:solidFill>
                <a:latin typeface="+mn-lt"/>
              </a:defRPr>
            </a:lvl1pPr>
          </a:lstStyle>
          <a:p>
            <a:pPr lvl="0"/>
            <a:r>
              <a:rPr lang="en-US" dirty="0"/>
              <a:t>Click to enter Source Name</a:t>
            </a:r>
          </a:p>
        </p:txBody>
      </p:sp>
      <p:sp>
        <p:nvSpPr>
          <p:cNvPr id="7" name="Text Placeholder 12">
            <a:extLst>
              <a:ext uri="{FF2B5EF4-FFF2-40B4-BE49-F238E27FC236}">
                <a16:creationId xmlns:a16="http://schemas.microsoft.com/office/drawing/2014/main" id="{74E009F0-E8BB-4115-9C50-FE3EAFA7DCEA}"/>
              </a:ext>
            </a:extLst>
          </p:cNvPr>
          <p:cNvSpPr>
            <a:spLocks noGrp="1"/>
          </p:cNvSpPr>
          <p:nvPr>
            <p:ph type="body" sz="quarter" idx="12" hasCustomPrompt="1"/>
          </p:nvPr>
        </p:nvSpPr>
        <p:spPr>
          <a:xfrm>
            <a:off x="576072" y="5239512"/>
            <a:ext cx="5065776" cy="731520"/>
          </a:xfrm>
        </p:spPr>
        <p:txBody>
          <a:bodyPr/>
          <a:lstStyle>
            <a:lvl1pPr marL="0" indent="0">
              <a:lnSpc>
                <a:spcPct val="100000"/>
              </a:lnSpc>
              <a:spcAft>
                <a:spcPts val="0"/>
              </a:spcAft>
              <a:buNone/>
              <a:defRPr sz="1400" b="0" i="1" kern="400" baseline="0">
                <a:solidFill>
                  <a:schemeClr val="bg1"/>
                </a:solidFill>
                <a:latin typeface="+mn-lt"/>
              </a:defRPr>
            </a:lvl1pPr>
          </a:lstStyle>
          <a:p>
            <a:pPr lvl="0"/>
            <a:r>
              <a:rPr lang="en-US" dirty="0"/>
              <a:t>Click to enter source information.</a:t>
            </a:r>
            <a:br>
              <a:rPr lang="en-US" dirty="0"/>
            </a:br>
            <a:r>
              <a:rPr lang="en-US" dirty="0"/>
              <a:t>If needed, raise or lower the Source Name and Information to adjust for the amount of quote text. </a:t>
            </a:r>
          </a:p>
        </p:txBody>
      </p:sp>
      <p:sp>
        <p:nvSpPr>
          <p:cNvPr id="6" name="Picture Placeholder 8">
            <a:extLst>
              <a:ext uri="{FF2B5EF4-FFF2-40B4-BE49-F238E27FC236}">
                <a16:creationId xmlns:a16="http://schemas.microsoft.com/office/drawing/2014/main" id="{AF8EF799-A677-4F49-95AE-2E237AA9873B}"/>
              </a:ext>
            </a:extLst>
          </p:cNvPr>
          <p:cNvSpPr>
            <a:spLocks noGrp="1"/>
          </p:cNvSpPr>
          <p:nvPr>
            <p:ph type="pic" sz="quarter" idx="13" hasCustomPrompt="1"/>
          </p:nvPr>
        </p:nvSpPr>
        <p:spPr>
          <a:xfrm>
            <a:off x="6211614" y="0"/>
            <a:ext cx="5980386" cy="5980176"/>
          </a:xfrm>
          <a:solidFill>
            <a:schemeClr val="tx2"/>
          </a:solidFill>
        </p:spPr>
        <p:txBody>
          <a:bodyPr lIns="548640" tIns="2194560" rIns="0"/>
          <a:lstStyle>
            <a:lvl1pPr marL="0" indent="0">
              <a:spcAft>
                <a:spcPts val="0"/>
              </a:spcAft>
              <a:buNone/>
              <a:defRPr sz="3200" b="1" cap="all" baseline="0">
                <a:solidFill>
                  <a:srgbClr val="FF289F"/>
                </a:solidFill>
              </a:defRPr>
            </a:lvl1pPr>
          </a:lstStyle>
          <a:p>
            <a:r>
              <a:rPr lang="en-US" dirty="0"/>
              <a:t>Click icon</a:t>
            </a:r>
            <a:br>
              <a:rPr lang="en-US" dirty="0"/>
            </a:br>
            <a:r>
              <a:rPr lang="en-US" dirty="0"/>
              <a:t>To insert</a:t>
            </a:r>
            <a:br>
              <a:rPr lang="en-US" dirty="0"/>
            </a:br>
            <a:r>
              <a:rPr lang="en-US" dirty="0"/>
              <a:t>image</a:t>
            </a:r>
          </a:p>
        </p:txBody>
      </p:sp>
    </p:spTree>
    <p:extLst>
      <p:ext uri="{BB962C8B-B14F-4D97-AF65-F5344CB8AC3E}">
        <p14:creationId xmlns:p14="http://schemas.microsoft.com/office/powerpoint/2010/main" val="15689338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Quote + Image - Red">
    <p:bg>
      <p:bgPr>
        <a:solidFill>
          <a:schemeClr val="accent4"/>
        </a:solidFill>
        <a:effectLst/>
      </p:bgPr>
    </p:bg>
    <p:spTree>
      <p:nvGrpSpPr>
        <p:cNvPr id="1" name=""/>
        <p:cNvGrpSpPr/>
        <p:nvPr/>
      </p:nvGrpSpPr>
      <p:grpSpPr>
        <a:xfrm>
          <a:off x="0" y="0"/>
          <a:ext cx="0" cy="0"/>
          <a:chOff x="0" y="0"/>
          <a:chExt cx="0" cy="0"/>
        </a:xfrm>
      </p:grpSpPr>
      <p:sp>
        <p:nvSpPr>
          <p:cNvPr id="11" name="Text Placeholder 10"/>
          <p:cNvSpPr>
            <a:spLocks noGrp="1"/>
          </p:cNvSpPr>
          <p:nvPr>
            <p:ph type="body" sz="quarter" idx="10" hasCustomPrompt="1"/>
          </p:nvPr>
        </p:nvSpPr>
        <p:spPr>
          <a:xfrm>
            <a:off x="370242" y="512384"/>
            <a:ext cx="5268558" cy="3831016"/>
          </a:xfrm>
        </p:spPr>
        <p:txBody>
          <a:bodyPr anchor="t" anchorCtr="0"/>
          <a:lstStyle>
            <a:lvl1pPr marL="225425" indent="-225425">
              <a:lnSpc>
                <a:spcPts val="4200"/>
              </a:lnSpc>
              <a:spcAft>
                <a:spcPts val="0"/>
              </a:spcAft>
              <a:buNone/>
              <a:defRPr sz="3800" kern="400" baseline="0">
                <a:solidFill>
                  <a:schemeClr val="bg1"/>
                </a:solidFill>
                <a:latin typeface="Georgia" panose="02040502050405020303" pitchFamily="18" charset="0"/>
              </a:defRPr>
            </a:lvl1pPr>
            <a:lvl2pPr marL="274320" indent="0">
              <a:lnSpc>
                <a:spcPts val="3600"/>
              </a:lnSpc>
              <a:spcBef>
                <a:spcPts val="0"/>
              </a:spcBef>
              <a:spcAft>
                <a:spcPts val="0"/>
              </a:spcAft>
              <a:buNone/>
              <a:defRPr sz="3200">
                <a:solidFill>
                  <a:schemeClr val="tx1"/>
                </a:solidFill>
                <a:latin typeface="Arial Black" panose="020B0A04020102020204" pitchFamily="34" charset="0"/>
              </a:defRPr>
            </a:lvl2pPr>
            <a:lvl3pPr marL="548640" indent="0">
              <a:lnSpc>
                <a:spcPts val="3600"/>
              </a:lnSpc>
              <a:spcAft>
                <a:spcPts val="0"/>
              </a:spcAft>
              <a:buNone/>
              <a:defRPr sz="3200">
                <a:solidFill>
                  <a:schemeClr val="tx1"/>
                </a:solidFill>
                <a:latin typeface="Arial Black" panose="020B0A04020102020204" pitchFamily="34" charset="0"/>
              </a:defRPr>
            </a:lvl3pPr>
            <a:lvl4pPr marL="822960" indent="0">
              <a:buNone/>
              <a:defRPr/>
            </a:lvl4pPr>
            <a:lvl5pPr marL="1097280" indent="0">
              <a:buNone/>
              <a:defRPr/>
            </a:lvl5pPr>
          </a:lstStyle>
          <a:p>
            <a:pPr lvl="0"/>
            <a:r>
              <a:rPr lang="en-US" dirty="0"/>
              <a:t>“Click here to enter quote text. Enter the first quote mark and then the text. The following lines of text will indent automatically.”</a:t>
            </a:r>
          </a:p>
        </p:txBody>
      </p:sp>
      <p:sp>
        <p:nvSpPr>
          <p:cNvPr id="13" name="Text Placeholder 12"/>
          <p:cNvSpPr>
            <a:spLocks noGrp="1"/>
          </p:cNvSpPr>
          <p:nvPr>
            <p:ph type="body" sz="quarter" idx="11" hasCustomPrompt="1"/>
          </p:nvPr>
        </p:nvSpPr>
        <p:spPr>
          <a:xfrm>
            <a:off x="576072" y="5029200"/>
            <a:ext cx="5065776" cy="219456"/>
          </a:xfrm>
        </p:spPr>
        <p:txBody>
          <a:bodyPr/>
          <a:lstStyle>
            <a:lvl1pPr marL="0" indent="0">
              <a:lnSpc>
                <a:spcPct val="100000"/>
              </a:lnSpc>
              <a:spcAft>
                <a:spcPts val="0"/>
              </a:spcAft>
              <a:buNone/>
              <a:defRPr sz="1400" b="1" kern="400" baseline="0">
                <a:solidFill>
                  <a:schemeClr val="bg1"/>
                </a:solidFill>
                <a:latin typeface="+mn-lt"/>
              </a:defRPr>
            </a:lvl1pPr>
          </a:lstStyle>
          <a:p>
            <a:pPr lvl="0"/>
            <a:r>
              <a:rPr lang="en-US" dirty="0"/>
              <a:t>Click to enter Source Name</a:t>
            </a:r>
          </a:p>
        </p:txBody>
      </p:sp>
      <p:sp>
        <p:nvSpPr>
          <p:cNvPr id="7" name="Text Placeholder 12">
            <a:extLst>
              <a:ext uri="{FF2B5EF4-FFF2-40B4-BE49-F238E27FC236}">
                <a16:creationId xmlns:a16="http://schemas.microsoft.com/office/drawing/2014/main" id="{74E009F0-E8BB-4115-9C50-FE3EAFA7DCEA}"/>
              </a:ext>
            </a:extLst>
          </p:cNvPr>
          <p:cNvSpPr>
            <a:spLocks noGrp="1"/>
          </p:cNvSpPr>
          <p:nvPr>
            <p:ph type="body" sz="quarter" idx="12" hasCustomPrompt="1"/>
          </p:nvPr>
        </p:nvSpPr>
        <p:spPr>
          <a:xfrm>
            <a:off x="576072" y="5239512"/>
            <a:ext cx="5065776" cy="731520"/>
          </a:xfrm>
        </p:spPr>
        <p:txBody>
          <a:bodyPr/>
          <a:lstStyle>
            <a:lvl1pPr marL="0" indent="0">
              <a:lnSpc>
                <a:spcPct val="100000"/>
              </a:lnSpc>
              <a:spcAft>
                <a:spcPts val="0"/>
              </a:spcAft>
              <a:buNone/>
              <a:defRPr sz="1400" b="0" i="1" kern="400" baseline="0">
                <a:solidFill>
                  <a:schemeClr val="bg1"/>
                </a:solidFill>
                <a:latin typeface="+mn-lt"/>
              </a:defRPr>
            </a:lvl1pPr>
          </a:lstStyle>
          <a:p>
            <a:pPr lvl="0"/>
            <a:r>
              <a:rPr lang="en-US" dirty="0"/>
              <a:t>Click to enter source information.</a:t>
            </a:r>
            <a:br>
              <a:rPr lang="en-US" dirty="0"/>
            </a:br>
            <a:r>
              <a:rPr lang="en-US" dirty="0"/>
              <a:t>If needed, raise or lower the Source Name and Information to adjust for the amount of quote text. </a:t>
            </a:r>
          </a:p>
        </p:txBody>
      </p:sp>
      <p:sp>
        <p:nvSpPr>
          <p:cNvPr id="6" name="Picture Placeholder 8">
            <a:extLst>
              <a:ext uri="{FF2B5EF4-FFF2-40B4-BE49-F238E27FC236}">
                <a16:creationId xmlns:a16="http://schemas.microsoft.com/office/drawing/2014/main" id="{AF8EF799-A677-4F49-95AE-2E237AA9873B}"/>
              </a:ext>
            </a:extLst>
          </p:cNvPr>
          <p:cNvSpPr>
            <a:spLocks noGrp="1"/>
          </p:cNvSpPr>
          <p:nvPr>
            <p:ph type="pic" sz="quarter" idx="13" hasCustomPrompt="1"/>
          </p:nvPr>
        </p:nvSpPr>
        <p:spPr>
          <a:xfrm>
            <a:off x="6211614" y="0"/>
            <a:ext cx="5980386" cy="5980176"/>
          </a:xfrm>
          <a:solidFill>
            <a:schemeClr val="tx2"/>
          </a:solidFill>
        </p:spPr>
        <p:txBody>
          <a:bodyPr lIns="548640" tIns="2194560" rIns="0"/>
          <a:lstStyle>
            <a:lvl1pPr marL="0" indent="0">
              <a:spcAft>
                <a:spcPts val="0"/>
              </a:spcAft>
              <a:buNone/>
              <a:defRPr sz="3200" b="1" cap="all" baseline="0">
                <a:solidFill>
                  <a:srgbClr val="FF289F"/>
                </a:solidFill>
              </a:defRPr>
            </a:lvl1pPr>
          </a:lstStyle>
          <a:p>
            <a:r>
              <a:rPr lang="en-US" dirty="0"/>
              <a:t>Click icon</a:t>
            </a:r>
            <a:br>
              <a:rPr lang="en-US" dirty="0"/>
            </a:br>
            <a:r>
              <a:rPr lang="en-US" dirty="0"/>
              <a:t>To insert</a:t>
            </a:r>
            <a:br>
              <a:rPr lang="en-US" dirty="0"/>
            </a:br>
            <a:r>
              <a:rPr lang="en-US" dirty="0"/>
              <a:t>image</a:t>
            </a:r>
          </a:p>
        </p:txBody>
      </p:sp>
    </p:spTree>
    <p:extLst>
      <p:ext uri="{BB962C8B-B14F-4D97-AF65-F5344CB8AC3E}">
        <p14:creationId xmlns:p14="http://schemas.microsoft.com/office/powerpoint/2010/main" val="42138686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Quote - Dark Burgundy">
    <p:bg>
      <p:bgPr>
        <a:solidFill>
          <a:schemeClr val="accent3"/>
        </a:solidFill>
        <a:effectLst/>
      </p:bgPr>
    </p:bg>
    <p:spTree>
      <p:nvGrpSpPr>
        <p:cNvPr id="1" name=""/>
        <p:cNvGrpSpPr/>
        <p:nvPr/>
      </p:nvGrpSpPr>
      <p:grpSpPr>
        <a:xfrm>
          <a:off x="0" y="0"/>
          <a:ext cx="0" cy="0"/>
          <a:chOff x="0" y="0"/>
          <a:chExt cx="0" cy="0"/>
        </a:xfrm>
      </p:grpSpPr>
      <p:sp>
        <p:nvSpPr>
          <p:cNvPr id="11" name="Text Placeholder 10"/>
          <p:cNvSpPr>
            <a:spLocks noGrp="1"/>
          </p:cNvSpPr>
          <p:nvPr>
            <p:ph type="body" sz="quarter" idx="10" hasCustomPrompt="1"/>
          </p:nvPr>
        </p:nvSpPr>
        <p:spPr>
          <a:xfrm>
            <a:off x="370242" y="457204"/>
            <a:ext cx="8961120" cy="3505196"/>
          </a:xfrm>
        </p:spPr>
        <p:txBody>
          <a:bodyPr anchor="t" anchorCtr="0"/>
          <a:lstStyle>
            <a:lvl1pPr marL="225425" indent="-225425">
              <a:lnSpc>
                <a:spcPts val="5400"/>
              </a:lnSpc>
              <a:spcAft>
                <a:spcPts val="0"/>
              </a:spcAft>
              <a:buNone/>
              <a:defRPr sz="4600" kern="400" baseline="0">
                <a:solidFill>
                  <a:schemeClr val="bg1"/>
                </a:solidFill>
                <a:latin typeface="Georgia" panose="02040502050405020303" pitchFamily="18" charset="0"/>
              </a:defRPr>
            </a:lvl1pPr>
            <a:lvl2pPr marL="274320" indent="0">
              <a:lnSpc>
                <a:spcPts val="3600"/>
              </a:lnSpc>
              <a:spcBef>
                <a:spcPts val="0"/>
              </a:spcBef>
              <a:spcAft>
                <a:spcPts val="0"/>
              </a:spcAft>
              <a:buNone/>
              <a:defRPr sz="3200">
                <a:solidFill>
                  <a:schemeClr val="tx1"/>
                </a:solidFill>
                <a:latin typeface="Arial Black" panose="020B0A04020102020204" pitchFamily="34" charset="0"/>
              </a:defRPr>
            </a:lvl2pPr>
            <a:lvl3pPr marL="548640" indent="0">
              <a:lnSpc>
                <a:spcPts val="3600"/>
              </a:lnSpc>
              <a:spcAft>
                <a:spcPts val="0"/>
              </a:spcAft>
              <a:buNone/>
              <a:defRPr sz="3200">
                <a:solidFill>
                  <a:schemeClr val="tx1"/>
                </a:solidFill>
                <a:latin typeface="Arial Black" panose="020B0A04020102020204" pitchFamily="34" charset="0"/>
              </a:defRPr>
            </a:lvl3pPr>
            <a:lvl4pPr marL="822960" indent="0">
              <a:buNone/>
              <a:defRPr/>
            </a:lvl4pPr>
            <a:lvl5pPr marL="1097280" indent="0">
              <a:buNone/>
              <a:defRPr/>
            </a:lvl5pPr>
          </a:lstStyle>
          <a:p>
            <a:pPr lvl="0"/>
            <a:r>
              <a:rPr lang="en-US" dirty="0"/>
              <a:t>“Click here to enter quote text. Enter the first quote mark, the text, and end with the last quote mark. The lines of text will indent automatically.”</a:t>
            </a:r>
          </a:p>
        </p:txBody>
      </p:sp>
      <p:sp>
        <p:nvSpPr>
          <p:cNvPr id="13" name="Text Placeholder 12"/>
          <p:cNvSpPr>
            <a:spLocks noGrp="1"/>
          </p:cNvSpPr>
          <p:nvPr>
            <p:ph type="body" sz="quarter" idx="11" hasCustomPrompt="1"/>
          </p:nvPr>
        </p:nvSpPr>
        <p:spPr>
          <a:xfrm>
            <a:off x="576072" y="4545120"/>
            <a:ext cx="5065776" cy="219456"/>
          </a:xfrm>
        </p:spPr>
        <p:txBody>
          <a:bodyPr/>
          <a:lstStyle>
            <a:lvl1pPr marL="0" indent="0">
              <a:lnSpc>
                <a:spcPct val="100000"/>
              </a:lnSpc>
              <a:spcAft>
                <a:spcPts val="0"/>
              </a:spcAft>
              <a:buNone/>
              <a:defRPr sz="1400" b="1" kern="400" baseline="0">
                <a:solidFill>
                  <a:schemeClr val="bg1"/>
                </a:solidFill>
                <a:latin typeface="+mn-lt"/>
              </a:defRPr>
            </a:lvl1pPr>
          </a:lstStyle>
          <a:p>
            <a:pPr lvl="0"/>
            <a:r>
              <a:rPr lang="en-US" dirty="0"/>
              <a:t>Click to enter Source Name</a:t>
            </a:r>
          </a:p>
        </p:txBody>
      </p:sp>
      <p:sp>
        <p:nvSpPr>
          <p:cNvPr id="7" name="Text Placeholder 12">
            <a:extLst>
              <a:ext uri="{FF2B5EF4-FFF2-40B4-BE49-F238E27FC236}">
                <a16:creationId xmlns:a16="http://schemas.microsoft.com/office/drawing/2014/main" id="{74E009F0-E8BB-4115-9C50-FE3EAFA7DCEA}"/>
              </a:ext>
            </a:extLst>
          </p:cNvPr>
          <p:cNvSpPr>
            <a:spLocks noGrp="1"/>
          </p:cNvSpPr>
          <p:nvPr>
            <p:ph type="body" sz="quarter" idx="12" hasCustomPrompt="1"/>
          </p:nvPr>
        </p:nvSpPr>
        <p:spPr>
          <a:xfrm>
            <a:off x="576072" y="4754880"/>
            <a:ext cx="5065776" cy="731520"/>
          </a:xfrm>
        </p:spPr>
        <p:txBody>
          <a:bodyPr/>
          <a:lstStyle>
            <a:lvl1pPr marL="0" indent="0">
              <a:lnSpc>
                <a:spcPct val="100000"/>
              </a:lnSpc>
              <a:spcAft>
                <a:spcPts val="0"/>
              </a:spcAft>
              <a:buNone/>
              <a:defRPr sz="1400" b="0" i="1" kern="400" baseline="0">
                <a:solidFill>
                  <a:schemeClr val="bg1"/>
                </a:solidFill>
                <a:latin typeface="+mn-lt"/>
              </a:defRPr>
            </a:lvl1pPr>
          </a:lstStyle>
          <a:p>
            <a:pPr lvl="0"/>
            <a:r>
              <a:rPr lang="en-US" dirty="0"/>
              <a:t>Click to enter source information.</a:t>
            </a:r>
            <a:br>
              <a:rPr lang="en-US" dirty="0"/>
            </a:br>
            <a:r>
              <a:rPr lang="en-US" dirty="0"/>
              <a:t>If needed, raise or lower the Source Name and Information to adjust for the amount of quote text. </a:t>
            </a:r>
          </a:p>
        </p:txBody>
      </p:sp>
    </p:spTree>
    <p:extLst>
      <p:ext uri="{BB962C8B-B14F-4D97-AF65-F5344CB8AC3E}">
        <p14:creationId xmlns:p14="http://schemas.microsoft.com/office/powerpoint/2010/main" val="35504909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Quote - Burgundy">
    <p:bg>
      <p:bgPr>
        <a:solidFill>
          <a:schemeClr val="accent1"/>
        </a:solidFill>
        <a:effectLst/>
      </p:bgPr>
    </p:bg>
    <p:spTree>
      <p:nvGrpSpPr>
        <p:cNvPr id="1" name=""/>
        <p:cNvGrpSpPr/>
        <p:nvPr/>
      </p:nvGrpSpPr>
      <p:grpSpPr>
        <a:xfrm>
          <a:off x="0" y="0"/>
          <a:ext cx="0" cy="0"/>
          <a:chOff x="0" y="0"/>
          <a:chExt cx="0" cy="0"/>
        </a:xfrm>
      </p:grpSpPr>
      <p:sp>
        <p:nvSpPr>
          <p:cNvPr id="11" name="Text Placeholder 10"/>
          <p:cNvSpPr>
            <a:spLocks noGrp="1"/>
          </p:cNvSpPr>
          <p:nvPr>
            <p:ph type="body" sz="quarter" idx="10" hasCustomPrompt="1"/>
          </p:nvPr>
        </p:nvSpPr>
        <p:spPr>
          <a:xfrm>
            <a:off x="370242" y="457204"/>
            <a:ext cx="8961120" cy="3505196"/>
          </a:xfrm>
        </p:spPr>
        <p:txBody>
          <a:bodyPr anchor="t" anchorCtr="0"/>
          <a:lstStyle>
            <a:lvl1pPr marL="225425" indent="-225425">
              <a:lnSpc>
                <a:spcPts val="5400"/>
              </a:lnSpc>
              <a:spcAft>
                <a:spcPts val="0"/>
              </a:spcAft>
              <a:buNone/>
              <a:defRPr sz="4600" kern="400" baseline="0">
                <a:solidFill>
                  <a:schemeClr val="bg1"/>
                </a:solidFill>
                <a:latin typeface="Georgia" panose="02040502050405020303" pitchFamily="18" charset="0"/>
              </a:defRPr>
            </a:lvl1pPr>
            <a:lvl2pPr marL="274320" indent="0">
              <a:lnSpc>
                <a:spcPts val="3600"/>
              </a:lnSpc>
              <a:spcBef>
                <a:spcPts val="0"/>
              </a:spcBef>
              <a:spcAft>
                <a:spcPts val="0"/>
              </a:spcAft>
              <a:buNone/>
              <a:defRPr sz="3200">
                <a:solidFill>
                  <a:schemeClr val="tx1"/>
                </a:solidFill>
                <a:latin typeface="Arial Black" panose="020B0A04020102020204" pitchFamily="34" charset="0"/>
              </a:defRPr>
            </a:lvl2pPr>
            <a:lvl3pPr marL="548640" indent="0">
              <a:lnSpc>
                <a:spcPts val="3600"/>
              </a:lnSpc>
              <a:spcAft>
                <a:spcPts val="0"/>
              </a:spcAft>
              <a:buNone/>
              <a:defRPr sz="3200">
                <a:solidFill>
                  <a:schemeClr val="tx1"/>
                </a:solidFill>
                <a:latin typeface="Arial Black" panose="020B0A04020102020204" pitchFamily="34" charset="0"/>
              </a:defRPr>
            </a:lvl3pPr>
            <a:lvl4pPr marL="822960" indent="0">
              <a:buNone/>
              <a:defRPr/>
            </a:lvl4pPr>
            <a:lvl5pPr marL="1097280" indent="0">
              <a:buNone/>
              <a:defRPr/>
            </a:lvl5pPr>
          </a:lstStyle>
          <a:p>
            <a:pPr lvl="0"/>
            <a:r>
              <a:rPr lang="en-US" dirty="0"/>
              <a:t>“Click here to enter quote text. Enter the first quote mark, the text, and end with the last quote mark. The lines of text will indent automatically.”</a:t>
            </a:r>
          </a:p>
        </p:txBody>
      </p:sp>
      <p:sp>
        <p:nvSpPr>
          <p:cNvPr id="13" name="Text Placeholder 12"/>
          <p:cNvSpPr>
            <a:spLocks noGrp="1"/>
          </p:cNvSpPr>
          <p:nvPr>
            <p:ph type="body" sz="quarter" idx="11" hasCustomPrompt="1"/>
          </p:nvPr>
        </p:nvSpPr>
        <p:spPr>
          <a:xfrm>
            <a:off x="576072" y="4545120"/>
            <a:ext cx="5065776" cy="219456"/>
          </a:xfrm>
        </p:spPr>
        <p:txBody>
          <a:bodyPr/>
          <a:lstStyle>
            <a:lvl1pPr marL="0" indent="0">
              <a:lnSpc>
                <a:spcPct val="100000"/>
              </a:lnSpc>
              <a:spcAft>
                <a:spcPts val="0"/>
              </a:spcAft>
              <a:buNone/>
              <a:defRPr sz="1400" b="1" kern="400" baseline="0">
                <a:solidFill>
                  <a:schemeClr val="bg1"/>
                </a:solidFill>
                <a:latin typeface="+mn-lt"/>
              </a:defRPr>
            </a:lvl1pPr>
          </a:lstStyle>
          <a:p>
            <a:pPr lvl="0"/>
            <a:r>
              <a:rPr lang="en-US" dirty="0"/>
              <a:t>Click to enter Source Name</a:t>
            </a:r>
          </a:p>
        </p:txBody>
      </p:sp>
      <p:sp>
        <p:nvSpPr>
          <p:cNvPr id="7" name="Text Placeholder 12">
            <a:extLst>
              <a:ext uri="{FF2B5EF4-FFF2-40B4-BE49-F238E27FC236}">
                <a16:creationId xmlns:a16="http://schemas.microsoft.com/office/drawing/2014/main" id="{74E009F0-E8BB-4115-9C50-FE3EAFA7DCEA}"/>
              </a:ext>
            </a:extLst>
          </p:cNvPr>
          <p:cNvSpPr>
            <a:spLocks noGrp="1"/>
          </p:cNvSpPr>
          <p:nvPr>
            <p:ph type="body" sz="quarter" idx="12" hasCustomPrompt="1"/>
          </p:nvPr>
        </p:nvSpPr>
        <p:spPr>
          <a:xfrm>
            <a:off x="576072" y="4754880"/>
            <a:ext cx="5065776" cy="731520"/>
          </a:xfrm>
        </p:spPr>
        <p:txBody>
          <a:bodyPr/>
          <a:lstStyle>
            <a:lvl1pPr marL="0" indent="0">
              <a:lnSpc>
                <a:spcPct val="100000"/>
              </a:lnSpc>
              <a:spcAft>
                <a:spcPts val="0"/>
              </a:spcAft>
              <a:buNone/>
              <a:defRPr sz="1400" b="0" i="1" kern="400" baseline="0">
                <a:solidFill>
                  <a:schemeClr val="bg1"/>
                </a:solidFill>
                <a:latin typeface="+mn-lt"/>
              </a:defRPr>
            </a:lvl1pPr>
          </a:lstStyle>
          <a:p>
            <a:pPr lvl="0"/>
            <a:r>
              <a:rPr lang="en-US" dirty="0"/>
              <a:t>Click to enter source information.</a:t>
            </a:r>
            <a:br>
              <a:rPr lang="en-US" dirty="0"/>
            </a:br>
            <a:r>
              <a:rPr lang="en-US" dirty="0"/>
              <a:t>If needed, raise or lower the Source Name and Information to adjust for the amount of quote text. </a:t>
            </a:r>
          </a:p>
        </p:txBody>
      </p:sp>
    </p:spTree>
    <p:extLst>
      <p:ext uri="{BB962C8B-B14F-4D97-AF65-F5344CB8AC3E}">
        <p14:creationId xmlns:p14="http://schemas.microsoft.com/office/powerpoint/2010/main" val="42440863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Quote - Red">
    <p:bg>
      <p:bgPr>
        <a:solidFill>
          <a:schemeClr val="accent4"/>
        </a:solidFill>
        <a:effectLst/>
      </p:bgPr>
    </p:bg>
    <p:spTree>
      <p:nvGrpSpPr>
        <p:cNvPr id="1" name=""/>
        <p:cNvGrpSpPr/>
        <p:nvPr/>
      </p:nvGrpSpPr>
      <p:grpSpPr>
        <a:xfrm>
          <a:off x="0" y="0"/>
          <a:ext cx="0" cy="0"/>
          <a:chOff x="0" y="0"/>
          <a:chExt cx="0" cy="0"/>
        </a:xfrm>
      </p:grpSpPr>
      <p:sp>
        <p:nvSpPr>
          <p:cNvPr id="11" name="Text Placeholder 10"/>
          <p:cNvSpPr>
            <a:spLocks noGrp="1"/>
          </p:cNvSpPr>
          <p:nvPr>
            <p:ph type="body" sz="quarter" idx="10" hasCustomPrompt="1"/>
          </p:nvPr>
        </p:nvSpPr>
        <p:spPr>
          <a:xfrm>
            <a:off x="370242" y="457204"/>
            <a:ext cx="8961120" cy="3505196"/>
          </a:xfrm>
        </p:spPr>
        <p:txBody>
          <a:bodyPr anchor="t" anchorCtr="0"/>
          <a:lstStyle>
            <a:lvl1pPr marL="225425" indent="-225425">
              <a:lnSpc>
                <a:spcPts val="5400"/>
              </a:lnSpc>
              <a:spcAft>
                <a:spcPts val="0"/>
              </a:spcAft>
              <a:buNone/>
              <a:defRPr sz="4600" kern="400" baseline="0">
                <a:solidFill>
                  <a:schemeClr val="bg1"/>
                </a:solidFill>
                <a:latin typeface="Georgia" panose="02040502050405020303" pitchFamily="18" charset="0"/>
              </a:defRPr>
            </a:lvl1pPr>
            <a:lvl2pPr marL="274320" indent="0">
              <a:lnSpc>
                <a:spcPts val="3600"/>
              </a:lnSpc>
              <a:spcBef>
                <a:spcPts val="0"/>
              </a:spcBef>
              <a:spcAft>
                <a:spcPts val="0"/>
              </a:spcAft>
              <a:buNone/>
              <a:defRPr sz="3200">
                <a:solidFill>
                  <a:schemeClr val="tx1"/>
                </a:solidFill>
                <a:latin typeface="Arial Black" panose="020B0A04020102020204" pitchFamily="34" charset="0"/>
              </a:defRPr>
            </a:lvl2pPr>
            <a:lvl3pPr marL="548640" indent="0">
              <a:lnSpc>
                <a:spcPts val="3600"/>
              </a:lnSpc>
              <a:spcAft>
                <a:spcPts val="0"/>
              </a:spcAft>
              <a:buNone/>
              <a:defRPr sz="3200">
                <a:solidFill>
                  <a:schemeClr val="tx1"/>
                </a:solidFill>
                <a:latin typeface="Arial Black" panose="020B0A04020102020204" pitchFamily="34" charset="0"/>
              </a:defRPr>
            </a:lvl3pPr>
            <a:lvl4pPr marL="822960" indent="0">
              <a:buNone/>
              <a:defRPr/>
            </a:lvl4pPr>
            <a:lvl5pPr marL="1097280" indent="0">
              <a:buNone/>
              <a:defRPr/>
            </a:lvl5pPr>
          </a:lstStyle>
          <a:p>
            <a:pPr lvl="0"/>
            <a:r>
              <a:rPr lang="en-US" dirty="0"/>
              <a:t>“Click here to enter quote text. Enter the first quote mark, the text, and end with the last quote mark. The lines of text will indent automatically.”</a:t>
            </a:r>
          </a:p>
        </p:txBody>
      </p:sp>
      <p:sp>
        <p:nvSpPr>
          <p:cNvPr id="13" name="Text Placeholder 12"/>
          <p:cNvSpPr>
            <a:spLocks noGrp="1"/>
          </p:cNvSpPr>
          <p:nvPr>
            <p:ph type="body" sz="quarter" idx="11" hasCustomPrompt="1"/>
          </p:nvPr>
        </p:nvSpPr>
        <p:spPr>
          <a:xfrm>
            <a:off x="576072" y="4545120"/>
            <a:ext cx="5065776" cy="219456"/>
          </a:xfrm>
        </p:spPr>
        <p:txBody>
          <a:bodyPr/>
          <a:lstStyle>
            <a:lvl1pPr marL="0" indent="0">
              <a:lnSpc>
                <a:spcPct val="100000"/>
              </a:lnSpc>
              <a:spcAft>
                <a:spcPts val="0"/>
              </a:spcAft>
              <a:buNone/>
              <a:defRPr sz="1400" b="1" kern="400" baseline="0">
                <a:solidFill>
                  <a:schemeClr val="bg1"/>
                </a:solidFill>
                <a:latin typeface="+mn-lt"/>
              </a:defRPr>
            </a:lvl1pPr>
          </a:lstStyle>
          <a:p>
            <a:pPr lvl="0"/>
            <a:r>
              <a:rPr lang="en-US" dirty="0"/>
              <a:t>Click to enter Source Name</a:t>
            </a:r>
          </a:p>
        </p:txBody>
      </p:sp>
      <p:sp>
        <p:nvSpPr>
          <p:cNvPr id="7" name="Text Placeholder 12">
            <a:extLst>
              <a:ext uri="{FF2B5EF4-FFF2-40B4-BE49-F238E27FC236}">
                <a16:creationId xmlns:a16="http://schemas.microsoft.com/office/drawing/2014/main" id="{74E009F0-E8BB-4115-9C50-FE3EAFA7DCEA}"/>
              </a:ext>
            </a:extLst>
          </p:cNvPr>
          <p:cNvSpPr>
            <a:spLocks noGrp="1"/>
          </p:cNvSpPr>
          <p:nvPr>
            <p:ph type="body" sz="quarter" idx="12" hasCustomPrompt="1"/>
          </p:nvPr>
        </p:nvSpPr>
        <p:spPr>
          <a:xfrm>
            <a:off x="576072" y="4754880"/>
            <a:ext cx="5065776" cy="731520"/>
          </a:xfrm>
        </p:spPr>
        <p:txBody>
          <a:bodyPr/>
          <a:lstStyle>
            <a:lvl1pPr marL="0" indent="0">
              <a:lnSpc>
                <a:spcPct val="100000"/>
              </a:lnSpc>
              <a:spcAft>
                <a:spcPts val="0"/>
              </a:spcAft>
              <a:buNone/>
              <a:defRPr sz="1400" b="0" i="1" kern="400" baseline="0">
                <a:solidFill>
                  <a:schemeClr val="bg1"/>
                </a:solidFill>
                <a:latin typeface="+mn-lt"/>
              </a:defRPr>
            </a:lvl1pPr>
          </a:lstStyle>
          <a:p>
            <a:pPr lvl="0"/>
            <a:r>
              <a:rPr lang="en-US" dirty="0"/>
              <a:t>Click to enter source information.</a:t>
            </a:r>
            <a:br>
              <a:rPr lang="en-US" dirty="0"/>
            </a:br>
            <a:r>
              <a:rPr lang="en-US" dirty="0"/>
              <a:t>If needed, raise or lower the Source Name and Information to adjust for the amount of quote text. </a:t>
            </a:r>
          </a:p>
        </p:txBody>
      </p:sp>
    </p:spTree>
    <p:extLst>
      <p:ext uri="{BB962C8B-B14F-4D97-AF65-F5344CB8AC3E}">
        <p14:creationId xmlns:p14="http://schemas.microsoft.com/office/powerpoint/2010/main" val="1532387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xt, 1-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500" y="1097280"/>
            <a:ext cx="11036808"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7" name="Text Placeholder 6">
            <a:extLst>
              <a:ext uri="{FF2B5EF4-FFF2-40B4-BE49-F238E27FC236}">
                <a16:creationId xmlns:a16="http://schemas.microsoft.com/office/drawing/2014/main" id="{D1F3F074-8632-4ABC-BE41-5C5BBEFC79AD}"/>
              </a:ext>
            </a:extLst>
          </p:cNvPr>
          <p:cNvSpPr>
            <a:spLocks noGrp="1"/>
          </p:cNvSpPr>
          <p:nvPr>
            <p:ph type="body" sz="quarter" idx="11" hasCustomPrompt="1"/>
          </p:nvPr>
        </p:nvSpPr>
        <p:spPr>
          <a:xfrm>
            <a:off x="571500" y="2002536"/>
            <a:ext cx="6748272" cy="4206240"/>
          </a:xfrm>
        </p:spPr>
        <p:txBody>
          <a:bodyPr/>
          <a:lstStyle>
            <a:lvl1pPr>
              <a:spcAft>
                <a:spcPts val="800"/>
              </a:spcAft>
              <a:defRPr/>
            </a:lvl1pPr>
            <a:lvl2pPr>
              <a:spcAft>
                <a:spcPts val="800"/>
              </a:spcAft>
              <a:defRPr/>
            </a:lvl2pPr>
            <a:lvl3pPr>
              <a:spcAft>
                <a:spcPts val="800"/>
              </a:spcAft>
              <a:defRPr/>
            </a:lvl3pPr>
            <a:lvl4pPr marL="685800" indent="0">
              <a:spcAft>
                <a:spcPts val="800"/>
              </a:spcAft>
              <a:buNone/>
              <a:defRPr/>
            </a:lvl4pPr>
            <a:lvl5pPr>
              <a:spcAft>
                <a:spcPts val="800"/>
              </a:spcAft>
              <a:defRPr/>
            </a:lvl5pPr>
          </a:lstStyle>
          <a:p>
            <a:pPr lvl="0"/>
            <a:r>
              <a:rPr lang="en-US" dirty="0"/>
              <a:t>Click to enter text</a:t>
            </a:r>
          </a:p>
          <a:p>
            <a:pPr lvl="1"/>
            <a:r>
              <a:rPr lang="en-US" dirty="0"/>
              <a:t>Second level</a:t>
            </a:r>
          </a:p>
          <a:p>
            <a:pPr lvl="2"/>
            <a:r>
              <a:rPr lang="en-US" dirty="0"/>
              <a:t>Third level</a:t>
            </a:r>
          </a:p>
        </p:txBody>
      </p:sp>
    </p:spTree>
    <p:extLst>
      <p:ext uri="{BB962C8B-B14F-4D97-AF65-F5344CB8AC3E}">
        <p14:creationId xmlns:p14="http://schemas.microsoft.com/office/powerpoint/2010/main" val="8360199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 2-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500" y="1097280"/>
            <a:ext cx="11036808"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7" name="Text Placeholder 6">
            <a:extLst>
              <a:ext uri="{FF2B5EF4-FFF2-40B4-BE49-F238E27FC236}">
                <a16:creationId xmlns:a16="http://schemas.microsoft.com/office/drawing/2014/main" id="{D1F3F074-8632-4ABC-BE41-5C5BBEFC79AD}"/>
              </a:ext>
            </a:extLst>
          </p:cNvPr>
          <p:cNvSpPr>
            <a:spLocks noGrp="1"/>
          </p:cNvSpPr>
          <p:nvPr>
            <p:ph type="body" sz="quarter" idx="11" hasCustomPrompt="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marL="685800" indent="0">
              <a:spcAft>
                <a:spcPts val="800"/>
              </a:spcAft>
              <a:buNone/>
              <a:defRPr/>
            </a:lvl4pPr>
            <a:lvl5pPr>
              <a:spcAft>
                <a:spcPts val="800"/>
              </a:spcAft>
              <a:defRPr/>
            </a:lvl5pPr>
          </a:lstStyle>
          <a:p>
            <a:pPr lvl="0"/>
            <a:r>
              <a:rPr lang="en-US" dirty="0"/>
              <a:t>Click to enter text</a:t>
            </a:r>
          </a:p>
          <a:p>
            <a:pPr lvl="1"/>
            <a:r>
              <a:rPr lang="en-US" dirty="0"/>
              <a:t>Second level</a:t>
            </a:r>
          </a:p>
          <a:p>
            <a:pPr lvl="2"/>
            <a:r>
              <a:rPr lang="en-US" dirty="0"/>
              <a:t>Third level</a:t>
            </a:r>
          </a:p>
        </p:txBody>
      </p:sp>
      <p:sp>
        <p:nvSpPr>
          <p:cNvPr id="8" name="Text Placeholder 6">
            <a:extLst>
              <a:ext uri="{FF2B5EF4-FFF2-40B4-BE49-F238E27FC236}">
                <a16:creationId xmlns:a16="http://schemas.microsoft.com/office/drawing/2014/main" id="{17390612-9893-42C2-82B9-D54A277015E1}"/>
              </a:ext>
            </a:extLst>
          </p:cNvPr>
          <p:cNvSpPr>
            <a:spLocks noGrp="1"/>
          </p:cNvSpPr>
          <p:nvPr>
            <p:ph type="body" sz="quarter" idx="12" hasCustomPrompt="1"/>
          </p:nvPr>
        </p:nvSpPr>
        <p:spPr>
          <a:xfrm>
            <a:off x="5261480" y="2001012"/>
            <a:ext cx="4297680"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dirty="0"/>
              <a:t>Click to enter text</a:t>
            </a:r>
          </a:p>
          <a:p>
            <a:pPr lvl="1"/>
            <a:r>
              <a:rPr lang="en-US" dirty="0"/>
              <a:t>Second level</a:t>
            </a:r>
          </a:p>
          <a:p>
            <a:pPr lvl="2"/>
            <a:r>
              <a:rPr lang="en-US" dirty="0"/>
              <a:t>Third level</a:t>
            </a:r>
          </a:p>
        </p:txBody>
      </p:sp>
    </p:spTree>
    <p:extLst>
      <p:ext uri="{BB962C8B-B14F-4D97-AF65-F5344CB8AC3E}">
        <p14:creationId xmlns:p14="http://schemas.microsoft.com/office/powerpoint/2010/main" val="22038042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ext, 3-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500" y="1097280"/>
            <a:ext cx="11036808"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7" name="Text Placeholder 6">
            <a:extLst>
              <a:ext uri="{FF2B5EF4-FFF2-40B4-BE49-F238E27FC236}">
                <a16:creationId xmlns:a16="http://schemas.microsoft.com/office/drawing/2014/main" id="{D1F3F074-8632-4ABC-BE41-5C5BBEFC79AD}"/>
              </a:ext>
            </a:extLst>
          </p:cNvPr>
          <p:cNvSpPr>
            <a:spLocks noGrp="1"/>
          </p:cNvSpPr>
          <p:nvPr>
            <p:ph type="body" sz="quarter" idx="11" hasCustomPrompt="1"/>
          </p:nvPr>
        </p:nvSpPr>
        <p:spPr>
          <a:xfrm>
            <a:off x="571500" y="2002536"/>
            <a:ext cx="3493008" cy="4206240"/>
          </a:xfrm>
        </p:spPr>
        <p:txBody>
          <a:bodyPr/>
          <a:lstStyle>
            <a:lvl1pPr>
              <a:spcAft>
                <a:spcPts val="800"/>
              </a:spcAft>
              <a:defRPr/>
            </a:lvl1pPr>
            <a:lvl2pPr>
              <a:spcAft>
                <a:spcPts val="800"/>
              </a:spcAft>
              <a:defRPr/>
            </a:lvl2pPr>
            <a:lvl3pPr>
              <a:spcAft>
                <a:spcPts val="800"/>
              </a:spcAft>
              <a:defRPr/>
            </a:lvl3pPr>
            <a:lvl4pPr marL="685800" indent="0">
              <a:spcAft>
                <a:spcPts val="800"/>
              </a:spcAft>
              <a:buNone/>
              <a:defRPr/>
            </a:lvl4pPr>
            <a:lvl5pPr>
              <a:spcAft>
                <a:spcPts val="800"/>
              </a:spcAft>
              <a:defRPr/>
            </a:lvl5pPr>
          </a:lstStyle>
          <a:p>
            <a:pPr lvl="0"/>
            <a:r>
              <a:rPr lang="en-US" dirty="0"/>
              <a:t>Click to enter text</a:t>
            </a:r>
          </a:p>
          <a:p>
            <a:pPr lvl="1"/>
            <a:r>
              <a:rPr lang="en-US" dirty="0"/>
              <a:t>Second level</a:t>
            </a:r>
          </a:p>
          <a:p>
            <a:pPr lvl="2"/>
            <a:r>
              <a:rPr lang="en-US" dirty="0"/>
              <a:t>Third level</a:t>
            </a:r>
          </a:p>
        </p:txBody>
      </p:sp>
      <p:sp>
        <p:nvSpPr>
          <p:cNvPr id="9" name="Text Placeholder 6">
            <a:extLst>
              <a:ext uri="{FF2B5EF4-FFF2-40B4-BE49-F238E27FC236}">
                <a16:creationId xmlns:a16="http://schemas.microsoft.com/office/drawing/2014/main" id="{7DED62BB-5F8F-1546-BA38-8651824FF67A}"/>
              </a:ext>
            </a:extLst>
          </p:cNvPr>
          <p:cNvSpPr>
            <a:spLocks noGrp="1"/>
          </p:cNvSpPr>
          <p:nvPr>
            <p:ph type="body" sz="quarter" idx="12" hasCustomPrompt="1"/>
          </p:nvPr>
        </p:nvSpPr>
        <p:spPr>
          <a:xfrm>
            <a:off x="4343400" y="2002536"/>
            <a:ext cx="3493008" cy="4206240"/>
          </a:xfrm>
        </p:spPr>
        <p:txBody>
          <a:bodyPr/>
          <a:lstStyle>
            <a:lvl1pPr>
              <a:spcAft>
                <a:spcPts val="800"/>
              </a:spcAft>
              <a:defRPr/>
            </a:lvl1pPr>
            <a:lvl2pPr>
              <a:spcAft>
                <a:spcPts val="800"/>
              </a:spcAft>
              <a:defRPr/>
            </a:lvl2pPr>
            <a:lvl3pPr>
              <a:spcAft>
                <a:spcPts val="800"/>
              </a:spcAft>
              <a:defRPr/>
            </a:lvl3pPr>
            <a:lvl4pPr marL="685800" indent="0">
              <a:spcAft>
                <a:spcPts val="800"/>
              </a:spcAft>
              <a:buNone/>
              <a:defRPr/>
            </a:lvl4pPr>
            <a:lvl5pPr>
              <a:spcAft>
                <a:spcPts val="800"/>
              </a:spcAft>
              <a:defRPr/>
            </a:lvl5pPr>
          </a:lstStyle>
          <a:p>
            <a:pPr lvl="0"/>
            <a:r>
              <a:rPr lang="en-US" dirty="0"/>
              <a:t>Click to enter text</a:t>
            </a:r>
          </a:p>
          <a:p>
            <a:pPr lvl="1"/>
            <a:r>
              <a:rPr lang="en-US" dirty="0"/>
              <a:t>Second level</a:t>
            </a:r>
          </a:p>
          <a:p>
            <a:pPr lvl="2"/>
            <a:r>
              <a:rPr lang="en-US" dirty="0"/>
              <a:t>Third level</a:t>
            </a:r>
          </a:p>
        </p:txBody>
      </p:sp>
      <p:sp>
        <p:nvSpPr>
          <p:cNvPr id="10" name="Text Placeholder 6">
            <a:extLst>
              <a:ext uri="{FF2B5EF4-FFF2-40B4-BE49-F238E27FC236}">
                <a16:creationId xmlns:a16="http://schemas.microsoft.com/office/drawing/2014/main" id="{914F2D59-907B-EF41-8CA9-39F29BD1C55F}"/>
              </a:ext>
            </a:extLst>
          </p:cNvPr>
          <p:cNvSpPr>
            <a:spLocks noGrp="1"/>
          </p:cNvSpPr>
          <p:nvPr>
            <p:ph type="body" sz="quarter" idx="13" hasCustomPrompt="1"/>
          </p:nvPr>
        </p:nvSpPr>
        <p:spPr>
          <a:xfrm>
            <a:off x="8115300" y="2002536"/>
            <a:ext cx="3493008" cy="4206240"/>
          </a:xfrm>
        </p:spPr>
        <p:txBody>
          <a:bodyPr/>
          <a:lstStyle>
            <a:lvl1pPr>
              <a:spcAft>
                <a:spcPts val="800"/>
              </a:spcAft>
              <a:defRPr/>
            </a:lvl1pPr>
            <a:lvl2pPr>
              <a:spcAft>
                <a:spcPts val="800"/>
              </a:spcAft>
              <a:defRPr/>
            </a:lvl2pPr>
            <a:lvl3pPr>
              <a:spcAft>
                <a:spcPts val="800"/>
              </a:spcAft>
              <a:defRPr/>
            </a:lvl3pPr>
            <a:lvl4pPr marL="685800" indent="0">
              <a:spcAft>
                <a:spcPts val="800"/>
              </a:spcAft>
              <a:buNone/>
              <a:defRPr/>
            </a:lvl4pPr>
            <a:lvl5pPr>
              <a:spcAft>
                <a:spcPts val="800"/>
              </a:spcAft>
              <a:defRPr/>
            </a:lvl5pPr>
          </a:lstStyle>
          <a:p>
            <a:pPr lvl="0"/>
            <a:r>
              <a:rPr lang="en-US" dirty="0"/>
              <a:t>Click to enter text</a:t>
            </a:r>
          </a:p>
          <a:p>
            <a:pPr lvl="1"/>
            <a:r>
              <a:rPr lang="en-US" dirty="0"/>
              <a:t>Second level</a:t>
            </a:r>
          </a:p>
          <a:p>
            <a:pPr lvl="2"/>
            <a:r>
              <a:rPr lang="en-US" dirty="0"/>
              <a:t>Third level</a:t>
            </a:r>
          </a:p>
        </p:txBody>
      </p:sp>
    </p:spTree>
    <p:extLst>
      <p:ext uri="{BB962C8B-B14F-4D97-AF65-F5344CB8AC3E}">
        <p14:creationId xmlns:p14="http://schemas.microsoft.com/office/powerpoint/2010/main" val="38739313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ext + Imag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a:xfrm>
            <a:off x="571641" y="484632"/>
            <a:ext cx="11036808" cy="521208"/>
          </a:xfrm>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500" y="1097280"/>
            <a:ext cx="11036808"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7" name="Text Placeholder 6">
            <a:extLst>
              <a:ext uri="{FF2B5EF4-FFF2-40B4-BE49-F238E27FC236}">
                <a16:creationId xmlns:a16="http://schemas.microsoft.com/office/drawing/2014/main" id="{D1F3F074-8632-4ABC-BE41-5C5BBEFC79AD}"/>
              </a:ext>
            </a:extLst>
          </p:cNvPr>
          <p:cNvSpPr>
            <a:spLocks noGrp="1"/>
          </p:cNvSpPr>
          <p:nvPr>
            <p:ph type="body" sz="quarter" idx="11" hasCustomPrompt="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marL="685800" indent="0">
              <a:spcAft>
                <a:spcPts val="800"/>
              </a:spcAft>
              <a:buNone/>
              <a:defRPr/>
            </a:lvl4pPr>
            <a:lvl5pPr>
              <a:spcAft>
                <a:spcPts val="800"/>
              </a:spcAft>
              <a:defRPr/>
            </a:lvl5pPr>
          </a:lstStyle>
          <a:p>
            <a:pPr lvl="0"/>
            <a:r>
              <a:rPr lang="en-US" dirty="0"/>
              <a:t>Click to enter text</a:t>
            </a:r>
          </a:p>
          <a:p>
            <a:pPr lvl="1"/>
            <a:r>
              <a:rPr lang="en-US" dirty="0"/>
              <a:t>Second level</a:t>
            </a:r>
          </a:p>
          <a:p>
            <a:pPr lvl="2"/>
            <a:r>
              <a:rPr lang="en-US" dirty="0"/>
              <a:t>Third level</a:t>
            </a:r>
          </a:p>
        </p:txBody>
      </p:sp>
      <p:sp>
        <p:nvSpPr>
          <p:cNvPr id="9" name="Picture Placeholder 8">
            <a:extLst>
              <a:ext uri="{FF2B5EF4-FFF2-40B4-BE49-F238E27FC236}">
                <a16:creationId xmlns:a16="http://schemas.microsoft.com/office/drawing/2014/main" id="{E5790769-52DF-4D59-8200-83DF18A7D913}"/>
              </a:ext>
            </a:extLst>
          </p:cNvPr>
          <p:cNvSpPr>
            <a:spLocks noGrp="1"/>
          </p:cNvSpPr>
          <p:nvPr>
            <p:ph type="pic" sz="quarter" idx="12" hasCustomPrompt="1"/>
          </p:nvPr>
        </p:nvSpPr>
        <p:spPr>
          <a:xfrm>
            <a:off x="5257800" y="2034066"/>
            <a:ext cx="6350649" cy="3959352"/>
          </a:xfrm>
          <a:solidFill>
            <a:schemeClr val="tx2"/>
          </a:solidFill>
        </p:spPr>
        <p:txBody>
          <a:bodyPr lIns="640080" tIns="1188720" rIns="0"/>
          <a:lstStyle>
            <a:lvl1pPr marL="0" indent="0">
              <a:spcAft>
                <a:spcPts val="0"/>
              </a:spcAft>
              <a:buNone/>
              <a:defRPr sz="3200"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Tree>
    <p:extLst>
      <p:ext uri="{BB962C8B-B14F-4D97-AF65-F5344CB8AC3E}">
        <p14:creationId xmlns:p14="http://schemas.microsoft.com/office/powerpoint/2010/main" val="24229321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ext + Imag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a:xfrm>
            <a:off x="571641" y="484632"/>
            <a:ext cx="6126480" cy="521208"/>
          </a:xfrm>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500" y="1097280"/>
            <a:ext cx="6126480"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7" name="Text Placeholder 6">
            <a:extLst>
              <a:ext uri="{FF2B5EF4-FFF2-40B4-BE49-F238E27FC236}">
                <a16:creationId xmlns:a16="http://schemas.microsoft.com/office/drawing/2014/main" id="{D1F3F074-8632-4ABC-BE41-5C5BBEFC79AD}"/>
              </a:ext>
            </a:extLst>
          </p:cNvPr>
          <p:cNvSpPr>
            <a:spLocks noGrp="1"/>
          </p:cNvSpPr>
          <p:nvPr>
            <p:ph type="body" sz="quarter" idx="11" hasCustomPrompt="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marL="685800" indent="0">
              <a:spcAft>
                <a:spcPts val="800"/>
              </a:spcAft>
              <a:buNone/>
              <a:defRPr/>
            </a:lvl4pPr>
            <a:lvl5pPr>
              <a:spcAft>
                <a:spcPts val="800"/>
              </a:spcAft>
              <a:defRPr/>
            </a:lvl5pPr>
          </a:lstStyle>
          <a:p>
            <a:pPr lvl="0"/>
            <a:r>
              <a:rPr lang="en-US" dirty="0"/>
              <a:t>Click to enter text</a:t>
            </a:r>
          </a:p>
          <a:p>
            <a:pPr lvl="1"/>
            <a:r>
              <a:rPr lang="en-US" dirty="0"/>
              <a:t>Second level</a:t>
            </a:r>
          </a:p>
          <a:p>
            <a:pPr lvl="2"/>
            <a:r>
              <a:rPr lang="en-US" dirty="0"/>
              <a:t>Third level</a:t>
            </a:r>
          </a:p>
        </p:txBody>
      </p:sp>
      <p:sp>
        <p:nvSpPr>
          <p:cNvPr id="9" name="Picture Placeholder 8">
            <a:extLst>
              <a:ext uri="{FF2B5EF4-FFF2-40B4-BE49-F238E27FC236}">
                <a16:creationId xmlns:a16="http://schemas.microsoft.com/office/drawing/2014/main" id="{E5790769-52DF-4D59-8200-83DF18A7D913}"/>
              </a:ext>
            </a:extLst>
          </p:cNvPr>
          <p:cNvSpPr>
            <a:spLocks noGrp="1"/>
          </p:cNvSpPr>
          <p:nvPr>
            <p:ph type="pic" sz="quarter" idx="12" hasCustomPrompt="1"/>
          </p:nvPr>
        </p:nvSpPr>
        <p:spPr>
          <a:xfrm>
            <a:off x="7132320" y="580913"/>
            <a:ext cx="4476129" cy="5412505"/>
          </a:xfrm>
          <a:solidFill>
            <a:schemeClr val="tx2"/>
          </a:solidFill>
        </p:spPr>
        <p:txBody>
          <a:bodyPr lIns="182880" tIns="2011680" rIns="0"/>
          <a:lstStyle>
            <a:lvl1pPr marL="0" indent="0">
              <a:spcAft>
                <a:spcPts val="0"/>
              </a:spcAft>
              <a:buNone/>
              <a:defRPr sz="2800"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Tree>
    <p:extLst>
      <p:ext uri="{BB962C8B-B14F-4D97-AF65-F5344CB8AC3E}">
        <p14:creationId xmlns:p14="http://schemas.microsoft.com/office/powerpoint/2010/main" val="7212399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ext + Imag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a:xfrm>
            <a:off x="571641" y="484632"/>
            <a:ext cx="5303520" cy="521208"/>
          </a:xfrm>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500" y="1097280"/>
            <a:ext cx="5303520" cy="274320"/>
          </a:xfrm>
        </p:spPr>
        <p:txBody>
          <a:bodyPr/>
          <a:lstStyle>
            <a:lvl1pPr marL="0" indent="0">
              <a:spcAft>
                <a:spcPts val="0"/>
              </a:spcAft>
              <a:buNone/>
              <a:defRPr b="1">
                <a:latin typeface="Georgia" panose="02040502050405020303" pitchFamily="18" charset="0"/>
              </a:defRPr>
            </a:lvl1pPr>
          </a:lstStyle>
          <a:p>
            <a:pPr lvl="0"/>
            <a:r>
              <a:rPr lang="en-US" dirty="0"/>
              <a:t>Click to enter text</a:t>
            </a:r>
          </a:p>
        </p:txBody>
      </p:sp>
      <p:sp>
        <p:nvSpPr>
          <p:cNvPr id="7" name="Text Placeholder 6">
            <a:extLst>
              <a:ext uri="{FF2B5EF4-FFF2-40B4-BE49-F238E27FC236}">
                <a16:creationId xmlns:a16="http://schemas.microsoft.com/office/drawing/2014/main" id="{D1F3F074-8632-4ABC-BE41-5C5BBEFC79AD}"/>
              </a:ext>
            </a:extLst>
          </p:cNvPr>
          <p:cNvSpPr>
            <a:spLocks noGrp="1"/>
          </p:cNvSpPr>
          <p:nvPr>
            <p:ph type="body" sz="quarter" idx="11" hasCustomPrompt="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marL="685800" indent="0">
              <a:spcAft>
                <a:spcPts val="800"/>
              </a:spcAft>
              <a:buNone/>
              <a:defRPr/>
            </a:lvl4pPr>
            <a:lvl5pPr>
              <a:spcAft>
                <a:spcPts val="800"/>
              </a:spcAft>
              <a:defRPr/>
            </a:lvl5pPr>
          </a:lstStyle>
          <a:p>
            <a:pPr lvl="0"/>
            <a:r>
              <a:rPr lang="en-US" dirty="0"/>
              <a:t>Click to enter text</a:t>
            </a:r>
          </a:p>
          <a:p>
            <a:pPr lvl="1"/>
            <a:r>
              <a:rPr lang="en-US" dirty="0"/>
              <a:t>Second level</a:t>
            </a:r>
          </a:p>
          <a:p>
            <a:pPr lvl="2"/>
            <a:r>
              <a:rPr lang="en-US" dirty="0"/>
              <a:t>Third level</a:t>
            </a:r>
          </a:p>
        </p:txBody>
      </p:sp>
      <p:sp>
        <p:nvSpPr>
          <p:cNvPr id="10" name="Picture Placeholder 8">
            <a:extLst>
              <a:ext uri="{FF2B5EF4-FFF2-40B4-BE49-F238E27FC236}">
                <a16:creationId xmlns:a16="http://schemas.microsoft.com/office/drawing/2014/main" id="{23CF893D-BBE1-4EBB-AB2C-2BAA413758A7}"/>
              </a:ext>
            </a:extLst>
          </p:cNvPr>
          <p:cNvSpPr>
            <a:spLocks noGrp="1"/>
          </p:cNvSpPr>
          <p:nvPr>
            <p:ph type="pic" sz="quarter" idx="13" hasCustomPrompt="1"/>
          </p:nvPr>
        </p:nvSpPr>
        <p:spPr>
          <a:xfrm>
            <a:off x="6211614" y="0"/>
            <a:ext cx="5980386" cy="5969876"/>
          </a:xfrm>
          <a:solidFill>
            <a:schemeClr val="tx2"/>
          </a:solidFill>
        </p:spPr>
        <p:txBody>
          <a:bodyPr lIns="457200" tIns="2194560" rIns="0"/>
          <a:lstStyle>
            <a:lvl1pPr marL="0" indent="0">
              <a:spcAft>
                <a:spcPts val="0"/>
              </a:spcAft>
              <a:buNone/>
              <a:defRPr sz="3200"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Tree>
    <p:extLst>
      <p:ext uri="{BB962C8B-B14F-4D97-AF65-F5344CB8AC3E}">
        <p14:creationId xmlns:p14="http://schemas.microsoft.com/office/powerpoint/2010/main" val="21701260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Row of 4 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641" y="1097280"/>
            <a:ext cx="11036808"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4" name="Picture Placeholder 15">
            <a:extLst>
              <a:ext uri="{FF2B5EF4-FFF2-40B4-BE49-F238E27FC236}">
                <a16:creationId xmlns:a16="http://schemas.microsoft.com/office/drawing/2014/main" id="{29B77757-CAB0-4BE3-952D-1031024C1DFC}"/>
              </a:ext>
            </a:extLst>
          </p:cNvPr>
          <p:cNvSpPr>
            <a:spLocks noGrp="1"/>
          </p:cNvSpPr>
          <p:nvPr>
            <p:ph type="pic" sz="quarter" idx="11" hasCustomPrompt="1"/>
          </p:nvPr>
        </p:nvSpPr>
        <p:spPr>
          <a:xfrm>
            <a:off x="3384009" y="2045970"/>
            <a:ext cx="2596896" cy="2356485"/>
          </a:xfrm>
          <a:solidFill>
            <a:schemeClr val="tx2"/>
          </a:solidFill>
        </p:spPr>
        <p:txBody>
          <a:bodyPr lIns="0" tIns="320040" rIns="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image</a:t>
            </a:r>
          </a:p>
        </p:txBody>
      </p:sp>
      <p:sp>
        <p:nvSpPr>
          <p:cNvPr id="6" name="Picture Placeholder 15">
            <a:extLst>
              <a:ext uri="{FF2B5EF4-FFF2-40B4-BE49-F238E27FC236}">
                <a16:creationId xmlns:a16="http://schemas.microsoft.com/office/drawing/2014/main" id="{FCD58772-3DA2-41C2-8A81-7FFFF06DC9A6}"/>
              </a:ext>
            </a:extLst>
          </p:cNvPr>
          <p:cNvSpPr>
            <a:spLocks noGrp="1"/>
          </p:cNvSpPr>
          <p:nvPr>
            <p:ph type="pic" sz="quarter" idx="12" hasCustomPrompt="1"/>
          </p:nvPr>
        </p:nvSpPr>
        <p:spPr>
          <a:xfrm>
            <a:off x="571641" y="2045970"/>
            <a:ext cx="2596896" cy="2356485"/>
          </a:xfrm>
          <a:solidFill>
            <a:schemeClr val="tx2"/>
          </a:solidFill>
        </p:spPr>
        <p:txBody>
          <a:bodyPr lIns="0" tIns="320040" rIns="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image</a:t>
            </a:r>
          </a:p>
        </p:txBody>
      </p:sp>
      <p:sp>
        <p:nvSpPr>
          <p:cNvPr id="7" name="Picture Placeholder 15">
            <a:extLst>
              <a:ext uri="{FF2B5EF4-FFF2-40B4-BE49-F238E27FC236}">
                <a16:creationId xmlns:a16="http://schemas.microsoft.com/office/drawing/2014/main" id="{578A28A4-CF63-4FB0-93A7-EBBA66EDC75C}"/>
              </a:ext>
            </a:extLst>
          </p:cNvPr>
          <p:cNvSpPr>
            <a:spLocks noGrp="1"/>
          </p:cNvSpPr>
          <p:nvPr>
            <p:ph type="pic" sz="quarter" idx="13" hasCustomPrompt="1"/>
          </p:nvPr>
        </p:nvSpPr>
        <p:spPr>
          <a:xfrm>
            <a:off x="6196377" y="2045970"/>
            <a:ext cx="2596896" cy="2356485"/>
          </a:xfrm>
          <a:solidFill>
            <a:schemeClr val="tx2"/>
          </a:solidFill>
        </p:spPr>
        <p:txBody>
          <a:bodyPr lIns="0" tIns="320040" rIns="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image</a:t>
            </a:r>
          </a:p>
        </p:txBody>
      </p:sp>
      <p:sp>
        <p:nvSpPr>
          <p:cNvPr id="8" name="Picture Placeholder 15">
            <a:extLst>
              <a:ext uri="{FF2B5EF4-FFF2-40B4-BE49-F238E27FC236}">
                <a16:creationId xmlns:a16="http://schemas.microsoft.com/office/drawing/2014/main" id="{A841DA15-CC85-4203-A8F1-D114A658115E}"/>
              </a:ext>
            </a:extLst>
          </p:cNvPr>
          <p:cNvSpPr>
            <a:spLocks noGrp="1"/>
          </p:cNvSpPr>
          <p:nvPr>
            <p:ph type="pic" sz="quarter" idx="14" hasCustomPrompt="1"/>
          </p:nvPr>
        </p:nvSpPr>
        <p:spPr>
          <a:xfrm>
            <a:off x="9008745" y="2045970"/>
            <a:ext cx="2599704" cy="2356485"/>
          </a:xfrm>
          <a:solidFill>
            <a:schemeClr val="tx2"/>
          </a:solidFill>
        </p:spPr>
        <p:txBody>
          <a:bodyPr lIns="0" tIns="320040" rIns="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image</a:t>
            </a:r>
          </a:p>
        </p:txBody>
      </p:sp>
      <p:sp>
        <p:nvSpPr>
          <p:cNvPr id="10" name="Text Placeholder 9">
            <a:extLst>
              <a:ext uri="{FF2B5EF4-FFF2-40B4-BE49-F238E27FC236}">
                <a16:creationId xmlns:a16="http://schemas.microsoft.com/office/drawing/2014/main" id="{71C8065A-9BA7-499C-8A6B-9197CBE40C7D}"/>
              </a:ext>
            </a:extLst>
          </p:cNvPr>
          <p:cNvSpPr>
            <a:spLocks noGrp="1"/>
          </p:cNvSpPr>
          <p:nvPr>
            <p:ph type="body" sz="quarter" idx="15" hasCustomPrompt="1"/>
          </p:nvPr>
        </p:nvSpPr>
        <p:spPr>
          <a:xfrm>
            <a:off x="571641" y="4482892"/>
            <a:ext cx="2597150"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1" name="Text Placeholder 9">
            <a:extLst>
              <a:ext uri="{FF2B5EF4-FFF2-40B4-BE49-F238E27FC236}">
                <a16:creationId xmlns:a16="http://schemas.microsoft.com/office/drawing/2014/main" id="{08BD86BA-1E5F-41C0-9D71-7FE80C7632BC}"/>
              </a:ext>
            </a:extLst>
          </p:cNvPr>
          <p:cNvSpPr>
            <a:spLocks noGrp="1"/>
          </p:cNvSpPr>
          <p:nvPr>
            <p:ph type="body" sz="quarter" idx="16" hasCustomPrompt="1"/>
          </p:nvPr>
        </p:nvSpPr>
        <p:spPr>
          <a:xfrm>
            <a:off x="571641" y="4680203"/>
            <a:ext cx="2597150" cy="354711"/>
          </a:xfrm>
        </p:spPr>
        <p:txBody>
          <a:bodyPr/>
          <a:lstStyle>
            <a:lvl1pPr marL="0" indent="0">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12" name="Text Placeholder 9">
            <a:extLst>
              <a:ext uri="{FF2B5EF4-FFF2-40B4-BE49-F238E27FC236}">
                <a16:creationId xmlns:a16="http://schemas.microsoft.com/office/drawing/2014/main" id="{19A73625-01DE-4E36-9874-D53F66542E4B}"/>
              </a:ext>
            </a:extLst>
          </p:cNvPr>
          <p:cNvSpPr>
            <a:spLocks noGrp="1"/>
          </p:cNvSpPr>
          <p:nvPr>
            <p:ph type="body" sz="quarter" idx="17" hasCustomPrompt="1"/>
          </p:nvPr>
        </p:nvSpPr>
        <p:spPr>
          <a:xfrm>
            <a:off x="3384009" y="4482892"/>
            <a:ext cx="2597150"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3" name="Text Placeholder 9">
            <a:extLst>
              <a:ext uri="{FF2B5EF4-FFF2-40B4-BE49-F238E27FC236}">
                <a16:creationId xmlns:a16="http://schemas.microsoft.com/office/drawing/2014/main" id="{7E98720E-B6A2-48FE-97B5-8E306F411301}"/>
              </a:ext>
            </a:extLst>
          </p:cNvPr>
          <p:cNvSpPr>
            <a:spLocks noGrp="1"/>
          </p:cNvSpPr>
          <p:nvPr>
            <p:ph type="body" sz="quarter" idx="18" hasCustomPrompt="1"/>
          </p:nvPr>
        </p:nvSpPr>
        <p:spPr>
          <a:xfrm>
            <a:off x="3384009" y="4680203"/>
            <a:ext cx="2597150" cy="354711"/>
          </a:xfrm>
        </p:spPr>
        <p:txBody>
          <a:bodyPr/>
          <a:lstStyle>
            <a:lvl1pPr marL="0" indent="0">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14" name="Text Placeholder 9">
            <a:extLst>
              <a:ext uri="{FF2B5EF4-FFF2-40B4-BE49-F238E27FC236}">
                <a16:creationId xmlns:a16="http://schemas.microsoft.com/office/drawing/2014/main" id="{D27F57CF-39D1-4EAD-9070-C689EC6218E1}"/>
              </a:ext>
            </a:extLst>
          </p:cNvPr>
          <p:cNvSpPr>
            <a:spLocks noGrp="1"/>
          </p:cNvSpPr>
          <p:nvPr>
            <p:ph type="body" sz="quarter" idx="19" hasCustomPrompt="1"/>
          </p:nvPr>
        </p:nvSpPr>
        <p:spPr>
          <a:xfrm>
            <a:off x="6196377" y="4482892"/>
            <a:ext cx="2597150"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5" name="Text Placeholder 9">
            <a:extLst>
              <a:ext uri="{FF2B5EF4-FFF2-40B4-BE49-F238E27FC236}">
                <a16:creationId xmlns:a16="http://schemas.microsoft.com/office/drawing/2014/main" id="{9A4F527B-AE12-4C7B-A372-3F12EB2EDC3C}"/>
              </a:ext>
            </a:extLst>
          </p:cNvPr>
          <p:cNvSpPr>
            <a:spLocks noGrp="1"/>
          </p:cNvSpPr>
          <p:nvPr>
            <p:ph type="body" sz="quarter" idx="20" hasCustomPrompt="1"/>
          </p:nvPr>
        </p:nvSpPr>
        <p:spPr>
          <a:xfrm>
            <a:off x="6196377" y="4680203"/>
            <a:ext cx="2597150" cy="354711"/>
          </a:xfrm>
        </p:spPr>
        <p:txBody>
          <a:bodyPr/>
          <a:lstStyle>
            <a:lvl1pPr marL="0" indent="0">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16" name="Text Placeholder 9">
            <a:extLst>
              <a:ext uri="{FF2B5EF4-FFF2-40B4-BE49-F238E27FC236}">
                <a16:creationId xmlns:a16="http://schemas.microsoft.com/office/drawing/2014/main" id="{8430DA46-7C21-4258-B3B1-E0EA6129E287}"/>
              </a:ext>
            </a:extLst>
          </p:cNvPr>
          <p:cNvSpPr>
            <a:spLocks noGrp="1"/>
          </p:cNvSpPr>
          <p:nvPr>
            <p:ph type="body" sz="quarter" idx="21" hasCustomPrompt="1"/>
          </p:nvPr>
        </p:nvSpPr>
        <p:spPr>
          <a:xfrm>
            <a:off x="9008745" y="4482892"/>
            <a:ext cx="2597150"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7" name="Text Placeholder 9">
            <a:extLst>
              <a:ext uri="{FF2B5EF4-FFF2-40B4-BE49-F238E27FC236}">
                <a16:creationId xmlns:a16="http://schemas.microsoft.com/office/drawing/2014/main" id="{A106112C-FF53-4CD1-B65A-DF1C77C9CCC5}"/>
              </a:ext>
            </a:extLst>
          </p:cNvPr>
          <p:cNvSpPr>
            <a:spLocks noGrp="1"/>
          </p:cNvSpPr>
          <p:nvPr>
            <p:ph type="body" sz="quarter" idx="22" hasCustomPrompt="1"/>
          </p:nvPr>
        </p:nvSpPr>
        <p:spPr>
          <a:xfrm>
            <a:off x="9008745" y="4680203"/>
            <a:ext cx="2597150" cy="354711"/>
          </a:xfrm>
        </p:spPr>
        <p:txBody>
          <a:bodyPr/>
          <a:lstStyle>
            <a:lvl1pPr marL="0" indent="0">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Tree>
    <p:extLst>
      <p:ext uri="{BB962C8B-B14F-4D97-AF65-F5344CB8AC3E}">
        <p14:creationId xmlns:p14="http://schemas.microsoft.com/office/powerpoint/2010/main" val="24628704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Row of 3 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641" y="1097280"/>
            <a:ext cx="11036808"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4" name="Picture Placeholder 15">
            <a:extLst>
              <a:ext uri="{FF2B5EF4-FFF2-40B4-BE49-F238E27FC236}">
                <a16:creationId xmlns:a16="http://schemas.microsoft.com/office/drawing/2014/main" id="{29B77757-CAB0-4BE3-952D-1031024C1DFC}"/>
              </a:ext>
            </a:extLst>
          </p:cNvPr>
          <p:cNvSpPr>
            <a:spLocks noGrp="1"/>
          </p:cNvSpPr>
          <p:nvPr>
            <p:ph type="pic" sz="quarter" idx="11" hasCustomPrompt="1"/>
          </p:nvPr>
        </p:nvSpPr>
        <p:spPr>
          <a:xfrm>
            <a:off x="4321563" y="2045969"/>
            <a:ext cx="3538728" cy="3191256"/>
          </a:xfrm>
          <a:solidFill>
            <a:schemeClr val="tx2"/>
          </a:solidFill>
        </p:spPr>
        <p:txBody>
          <a:bodyPr lIns="0" tIns="731520" rIns="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image</a:t>
            </a:r>
          </a:p>
        </p:txBody>
      </p:sp>
      <p:sp>
        <p:nvSpPr>
          <p:cNvPr id="6" name="Picture Placeholder 15">
            <a:extLst>
              <a:ext uri="{FF2B5EF4-FFF2-40B4-BE49-F238E27FC236}">
                <a16:creationId xmlns:a16="http://schemas.microsoft.com/office/drawing/2014/main" id="{FCD58772-3DA2-41C2-8A81-7FFFF06DC9A6}"/>
              </a:ext>
            </a:extLst>
          </p:cNvPr>
          <p:cNvSpPr>
            <a:spLocks noGrp="1"/>
          </p:cNvSpPr>
          <p:nvPr>
            <p:ph type="pic" sz="quarter" idx="12" hasCustomPrompt="1"/>
          </p:nvPr>
        </p:nvSpPr>
        <p:spPr>
          <a:xfrm>
            <a:off x="571641" y="2045969"/>
            <a:ext cx="3538728" cy="3191256"/>
          </a:xfrm>
          <a:solidFill>
            <a:schemeClr val="tx2"/>
          </a:solidFill>
        </p:spPr>
        <p:txBody>
          <a:bodyPr lIns="0" tIns="731520" rIns="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image</a:t>
            </a:r>
          </a:p>
        </p:txBody>
      </p:sp>
      <p:sp>
        <p:nvSpPr>
          <p:cNvPr id="8" name="Picture Placeholder 15">
            <a:extLst>
              <a:ext uri="{FF2B5EF4-FFF2-40B4-BE49-F238E27FC236}">
                <a16:creationId xmlns:a16="http://schemas.microsoft.com/office/drawing/2014/main" id="{A841DA15-CC85-4203-A8F1-D114A658115E}"/>
              </a:ext>
            </a:extLst>
          </p:cNvPr>
          <p:cNvSpPr>
            <a:spLocks noGrp="1"/>
          </p:cNvSpPr>
          <p:nvPr>
            <p:ph type="pic" sz="quarter" idx="14" hasCustomPrompt="1"/>
          </p:nvPr>
        </p:nvSpPr>
        <p:spPr>
          <a:xfrm>
            <a:off x="8071486" y="2045970"/>
            <a:ext cx="3536964" cy="3192780"/>
          </a:xfrm>
          <a:solidFill>
            <a:schemeClr val="tx2"/>
          </a:solidFill>
        </p:spPr>
        <p:txBody>
          <a:bodyPr lIns="0" tIns="731520" rIns="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image</a:t>
            </a:r>
          </a:p>
        </p:txBody>
      </p:sp>
      <p:sp>
        <p:nvSpPr>
          <p:cNvPr id="10" name="Text Placeholder 9">
            <a:extLst>
              <a:ext uri="{FF2B5EF4-FFF2-40B4-BE49-F238E27FC236}">
                <a16:creationId xmlns:a16="http://schemas.microsoft.com/office/drawing/2014/main" id="{71C8065A-9BA7-499C-8A6B-9197CBE40C7D}"/>
              </a:ext>
            </a:extLst>
          </p:cNvPr>
          <p:cNvSpPr>
            <a:spLocks noGrp="1"/>
          </p:cNvSpPr>
          <p:nvPr>
            <p:ph type="body" sz="quarter" idx="15" hasCustomPrompt="1"/>
          </p:nvPr>
        </p:nvSpPr>
        <p:spPr>
          <a:xfrm>
            <a:off x="571641" y="5466047"/>
            <a:ext cx="3538728"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1" name="Text Placeholder 9">
            <a:extLst>
              <a:ext uri="{FF2B5EF4-FFF2-40B4-BE49-F238E27FC236}">
                <a16:creationId xmlns:a16="http://schemas.microsoft.com/office/drawing/2014/main" id="{08BD86BA-1E5F-41C0-9D71-7FE80C7632BC}"/>
              </a:ext>
            </a:extLst>
          </p:cNvPr>
          <p:cNvSpPr>
            <a:spLocks noGrp="1"/>
          </p:cNvSpPr>
          <p:nvPr>
            <p:ph type="body" sz="quarter" idx="16" hasCustomPrompt="1"/>
          </p:nvPr>
        </p:nvSpPr>
        <p:spPr>
          <a:xfrm>
            <a:off x="571641" y="5663358"/>
            <a:ext cx="3538728" cy="354711"/>
          </a:xfrm>
        </p:spPr>
        <p:txBody>
          <a:bodyPr/>
          <a:lstStyle>
            <a:lvl1pPr marL="0" indent="0">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12" name="Text Placeholder 9">
            <a:extLst>
              <a:ext uri="{FF2B5EF4-FFF2-40B4-BE49-F238E27FC236}">
                <a16:creationId xmlns:a16="http://schemas.microsoft.com/office/drawing/2014/main" id="{19A73625-01DE-4E36-9874-D53F66542E4B}"/>
              </a:ext>
            </a:extLst>
          </p:cNvPr>
          <p:cNvSpPr>
            <a:spLocks noGrp="1"/>
          </p:cNvSpPr>
          <p:nvPr>
            <p:ph type="body" sz="quarter" idx="17" hasCustomPrompt="1"/>
          </p:nvPr>
        </p:nvSpPr>
        <p:spPr>
          <a:xfrm>
            <a:off x="4321563" y="5466047"/>
            <a:ext cx="3538728"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3" name="Text Placeholder 9">
            <a:extLst>
              <a:ext uri="{FF2B5EF4-FFF2-40B4-BE49-F238E27FC236}">
                <a16:creationId xmlns:a16="http://schemas.microsoft.com/office/drawing/2014/main" id="{7E98720E-B6A2-48FE-97B5-8E306F411301}"/>
              </a:ext>
            </a:extLst>
          </p:cNvPr>
          <p:cNvSpPr>
            <a:spLocks noGrp="1"/>
          </p:cNvSpPr>
          <p:nvPr>
            <p:ph type="body" sz="quarter" idx="18" hasCustomPrompt="1"/>
          </p:nvPr>
        </p:nvSpPr>
        <p:spPr>
          <a:xfrm>
            <a:off x="4321563" y="5663358"/>
            <a:ext cx="3538728" cy="354711"/>
          </a:xfrm>
        </p:spPr>
        <p:txBody>
          <a:bodyPr/>
          <a:lstStyle>
            <a:lvl1pPr marL="0" indent="0">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16" name="Text Placeholder 9">
            <a:extLst>
              <a:ext uri="{FF2B5EF4-FFF2-40B4-BE49-F238E27FC236}">
                <a16:creationId xmlns:a16="http://schemas.microsoft.com/office/drawing/2014/main" id="{8430DA46-7C21-4258-B3B1-E0EA6129E287}"/>
              </a:ext>
            </a:extLst>
          </p:cNvPr>
          <p:cNvSpPr>
            <a:spLocks noGrp="1"/>
          </p:cNvSpPr>
          <p:nvPr>
            <p:ph type="body" sz="quarter" idx="21" hasCustomPrompt="1"/>
          </p:nvPr>
        </p:nvSpPr>
        <p:spPr>
          <a:xfrm>
            <a:off x="8071486" y="5466047"/>
            <a:ext cx="3538728"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7" name="Text Placeholder 9">
            <a:extLst>
              <a:ext uri="{FF2B5EF4-FFF2-40B4-BE49-F238E27FC236}">
                <a16:creationId xmlns:a16="http://schemas.microsoft.com/office/drawing/2014/main" id="{A106112C-FF53-4CD1-B65A-DF1C77C9CCC5}"/>
              </a:ext>
            </a:extLst>
          </p:cNvPr>
          <p:cNvSpPr>
            <a:spLocks noGrp="1"/>
          </p:cNvSpPr>
          <p:nvPr>
            <p:ph type="body" sz="quarter" idx="22" hasCustomPrompt="1"/>
          </p:nvPr>
        </p:nvSpPr>
        <p:spPr>
          <a:xfrm>
            <a:off x="8071486" y="5663358"/>
            <a:ext cx="3538728" cy="354711"/>
          </a:xfrm>
        </p:spPr>
        <p:txBody>
          <a:bodyPr/>
          <a:lstStyle>
            <a:lvl1pPr marL="0" indent="0">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Tree>
    <p:extLst>
      <p:ext uri="{BB962C8B-B14F-4D97-AF65-F5344CB8AC3E}">
        <p14:creationId xmlns:p14="http://schemas.microsoft.com/office/powerpoint/2010/main" val="21847942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Row of 6 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805" y="1097280"/>
            <a:ext cx="11036808"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6" name="Picture Placeholder 15">
            <a:extLst>
              <a:ext uri="{FF2B5EF4-FFF2-40B4-BE49-F238E27FC236}">
                <a16:creationId xmlns:a16="http://schemas.microsoft.com/office/drawing/2014/main" id="{FCD58772-3DA2-41C2-8A81-7FFFF06DC9A6}"/>
              </a:ext>
            </a:extLst>
          </p:cNvPr>
          <p:cNvSpPr>
            <a:spLocks noGrp="1"/>
          </p:cNvSpPr>
          <p:nvPr>
            <p:ph type="pic" sz="quarter" idx="12" hasCustomPrompt="1"/>
          </p:nvPr>
        </p:nvSpPr>
        <p:spPr>
          <a:xfrm>
            <a:off x="571641" y="2045971"/>
            <a:ext cx="1681974" cy="1516379"/>
          </a:xfrm>
          <a:solidFill>
            <a:schemeClr val="tx2"/>
          </a:solidFill>
        </p:spPr>
        <p:txBody>
          <a:bodyPr lIns="0" tIns="91440" rIns="0"/>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image</a:t>
            </a:r>
          </a:p>
        </p:txBody>
      </p:sp>
      <p:sp>
        <p:nvSpPr>
          <p:cNvPr id="10" name="Text Placeholder 9">
            <a:extLst>
              <a:ext uri="{FF2B5EF4-FFF2-40B4-BE49-F238E27FC236}">
                <a16:creationId xmlns:a16="http://schemas.microsoft.com/office/drawing/2014/main" id="{71C8065A-9BA7-499C-8A6B-9197CBE40C7D}"/>
              </a:ext>
            </a:extLst>
          </p:cNvPr>
          <p:cNvSpPr>
            <a:spLocks noGrp="1"/>
          </p:cNvSpPr>
          <p:nvPr>
            <p:ph type="body" sz="quarter" idx="15" hasCustomPrompt="1"/>
          </p:nvPr>
        </p:nvSpPr>
        <p:spPr>
          <a:xfrm>
            <a:off x="571641" y="3766185"/>
            <a:ext cx="1682138"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1" name="Text Placeholder 9">
            <a:extLst>
              <a:ext uri="{FF2B5EF4-FFF2-40B4-BE49-F238E27FC236}">
                <a16:creationId xmlns:a16="http://schemas.microsoft.com/office/drawing/2014/main" id="{08BD86BA-1E5F-41C0-9D71-7FE80C7632BC}"/>
              </a:ext>
            </a:extLst>
          </p:cNvPr>
          <p:cNvSpPr>
            <a:spLocks noGrp="1"/>
          </p:cNvSpPr>
          <p:nvPr>
            <p:ph type="body" sz="quarter" idx="16" hasCustomPrompt="1"/>
          </p:nvPr>
        </p:nvSpPr>
        <p:spPr>
          <a:xfrm>
            <a:off x="571641" y="3963496"/>
            <a:ext cx="1682138" cy="354711"/>
          </a:xfrm>
        </p:spPr>
        <p:txBody>
          <a:bodyPr/>
          <a:lstStyle>
            <a:lvl1pPr marL="0" indent="0">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18" name="Picture Placeholder 15">
            <a:extLst>
              <a:ext uri="{FF2B5EF4-FFF2-40B4-BE49-F238E27FC236}">
                <a16:creationId xmlns:a16="http://schemas.microsoft.com/office/drawing/2014/main" id="{FC62AE94-F79E-4583-B8BD-55DC2B03B496}"/>
              </a:ext>
            </a:extLst>
          </p:cNvPr>
          <p:cNvSpPr>
            <a:spLocks noGrp="1"/>
          </p:cNvSpPr>
          <p:nvPr>
            <p:ph type="pic" sz="quarter" idx="17" hasCustomPrompt="1"/>
          </p:nvPr>
        </p:nvSpPr>
        <p:spPr>
          <a:xfrm>
            <a:off x="2442641" y="2045971"/>
            <a:ext cx="1681974" cy="1516379"/>
          </a:xfrm>
          <a:solidFill>
            <a:schemeClr val="tx2"/>
          </a:solidFill>
        </p:spPr>
        <p:txBody>
          <a:bodyPr lIns="0" tIns="91440" rIns="0"/>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image</a:t>
            </a:r>
          </a:p>
        </p:txBody>
      </p:sp>
      <p:sp>
        <p:nvSpPr>
          <p:cNvPr id="19" name="Text Placeholder 9">
            <a:extLst>
              <a:ext uri="{FF2B5EF4-FFF2-40B4-BE49-F238E27FC236}">
                <a16:creationId xmlns:a16="http://schemas.microsoft.com/office/drawing/2014/main" id="{5F3C667F-DC44-40DD-A863-922EDE54B33A}"/>
              </a:ext>
            </a:extLst>
          </p:cNvPr>
          <p:cNvSpPr>
            <a:spLocks noGrp="1"/>
          </p:cNvSpPr>
          <p:nvPr>
            <p:ph type="body" sz="quarter" idx="18" hasCustomPrompt="1"/>
          </p:nvPr>
        </p:nvSpPr>
        <p:spPr>
          <a:xfrm>
            <a:off x="2442608" y="3766185"/>
            <a:ext cx="1682138"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20" name="Text Placeholder 9">
            <a:extLst>
              <a:ext uri="{FF2B5EF4-FFF2-40B4-BE49-F238E27FC236}">
                <a16:creationId xmlns:a16="http://schemas.microsoft.com/office/drawing/2014/main" id="{595D40A1-0976-428F-A540-90B5BB180879}"/>
              </a:ext>
            </a:extLst>
          </p:cNvPr>
          <p:cNvSpPr>
            <a:spLocks noGrp="1"/>
          </p:cNvSpPr>
          <p:nvPr>
            <p:ph type="body" sz="quarter" idx="19" hasCustomPrompt="1"/>
          </p:nvPr>
        </p:nvSpPr>
        <p:spPr>
          <a:xfrm>
            <a:off x="2442608" y="3963496"/>
            <a:ext cx="1682138" cy="354711"/>
          </a:xfrm>
        </p:spPr>
        <p:txBody>
          <a:bodyPr/>
          <a:lstStyle>
            <a:lvl1pPr marL="0" indent="0">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21" name="Picture Placeholder 15">
            <a:extLst>
              <a:ext uri="{FF2B5EF4-FFF2-40B4-BE49-F238E27FC236}">
                <a16:creationId xmlns:a16="http://schemas.microsoft.com/office/drawing/2014/main" id="{9AACB5DD-B317-440E-B6A5-F3DE8733615E}"/>
              </a:ext>
            </a:extLst>
          </p:cNvPr>
          <p:cNvSpPr>
            <a:spLocks noGrp="1"/>
          </p:cNvSpPr>
          <p:nvPr>
            <p:ph type="pic" sz="quarter" idx="20" hasCustomPrompt="1"/>
          </p:nvPr>
        </p:nvSpPr>
        <p:spPr>
          <a:xfrm>
            <a:off x="4313641" y="2045971"/>
            <a:ext cx="1681974" cy="1516379"/>
          </a:xfrm>
          <a:solidFill>
            <a:schemeClr val="tx2"/>
          </a:solidFill>
        </p:spPr>
        <p:txBody>
          <a:bodyPr lIns="0" tIns="91440" rIns="0"/>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image</a:t>
            </a:r>
          </a:p>
        </p:txBody>
      </p:sp>
      <p:sp>
        <p:nvSpPr>
          <p:cNvPr id="22" name="Text Placeholder 9">
            <a:extLst>
              <a:ext uri="{FF2B5EF4-FFF2-40B4-BE49-F238E27FC236}">
                <a16:creationId xmlns:a16="http://schemas.microsoft.com/office/drawing/2014/main" id="{E97C84F0-DAA8-4DF0-AAB8-5DA54038EE1B}"/>
              </a:ext>
            </a:extLst>
          </p:cNvPr>
          <p:cNvSpPr>
            <a:spLocks noGrp="1"/>
          </p:cNvSpPr>
          <p:nvPr>
            <p:ph type="body" sz="quarter" idx="21" hasCustomPrompt="1"/>
          </p:nvPr>
        </p:nvSpPr>
        <p:spPr>
          <a:xfrm>
            <a:off x="4313575" y="3766185"/>
            <a:ext cx="1682138"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23" name="Text Placeholder 9">
            <a:extLst>
              <a:ext uri="{FF2B5EF4-FFF2-40B4-BE49-F238E27FC236}">
                <a16:creationId xmlns:a16="http://schemas.microsoft.com/office/drawing/2014/main" id="{46E7466F-F483-4467-B72F-104331AA3DF5}"/>
              </a:ext>
            </a:extLst>
          </p:cNvPr>
          <p:cNvSpPr>
            <a:spLocks noGrp="1"/>
          </p:cNvSpPr>
          <p:nvPr>
            <p:ph type="body" sz="quarter" idx="22" hasCustomPrompt="1"/>
          </p:nvPr>
        </p:nvSpPr>
        <p:spPr>
          <a:xfrm>
            <a:off x="4313575" y="3963496"/>
            <a:ext cx="1682138" cy="354711"/>
          </a:xfrm>
        </p:spPr>
        <p:txBody>
          <a:bodyPr/>
          <a:lstStyle>
            <a:lvl1pPr marL="0" indent="0">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24" name="Picture Placeholder 15">
            <a:extLst>
              <a:ext uri="{FF2B5EF4-FFF2-40B4-BE49-F238E27FC236}">
                <a16:creationId xmlns:a16="http://schemas.microsoft.com/office/drawing/2014/main" id="{CCD12271-BA7C-473A-A05B-B9A774A70225}"/>
              </a:ext>
            </a:extLst>
          </p:cNvPr>
          <p:cNvSpPr>
            <a:spLocks noGrp="1"/>
          </p:cNvSpPr>
          <p:nvPr>
            <p:ph type="pic" sz="quarter" idx="23" hasCustomPrompt="1"/>
          </p:nvPr>
        </p:nvSpPr>
        <p:spPr>
          <a:xfrm>
            <a:off x="6184641" y="2045971"/>
            <a:ext cx="1681974" cy="1516379"/>
          </a:xfrm>
          <a:solidFill>
            <a:schemeClr val="tx2"/>
          </a:solidFill>
        </p:spPr>
        <p:txBody>
          <a:bodyPr lIns="0" tIns="91440" rIns="0"/>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image</a:t>
            </a:r>
          </a:p>
        </p:txBody>
      </p:sp>
      <p:sp>
        <p:nvSpPr>
          <p:cNvPr id="25" name="Text Placeholder 9">
            <a:extLst>
              <a:ext uri="{FF2B5EF4-FFF2-40B4-BE49-F238E27FC236}">
                <a16:creationId xmlns:a16="http://schemas.microsoft.com/office/drawing/2014/main" id="{1144D253-82AD-44C2-A696-0B154316936F}"/>
              </a:ext>
            </a:extLst>
          </p:cNvPr>
          <p:cNvSpPr>
            <a:spLocks noGrp="1"/>
          </p:cNvSpPr>
          <p:nvPr>
            <p:ph type="body" sz="quarter" idx="24" hasCustomPrompt="1"/>
          </p:nvPr>
        </p:nvSpPr>
        <p:spPr>
          <a:xfrm>
            <a:off x="6184542" y="3766185"/>
            <a:ext cx="1682138"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26" name="Text Placeholder 9">
            <a:extLst>
              <a:ext uri="{FF2B5EF4-FFF2-40B4-BE49-F238E27FC236}">
                <a16:creationId xmlns:a16="http://schemas.microsoft.com/office/drawing/2014/main" id="{F44C0794-8113-42DE-9A99-3EE65A4B7DCD}"/>
              </a:ext>
            </a:extLst>
          </p:cNvPr>
          <p:cNvSpPr>
            <a:spLocks noGrp="1"/>
          </p:cNvSpPr>
          <p:nvPr>
            <p:ph type="body" sz="quarter" idx="25" hasCustomPrompt="1"/>
          </p:nvPr>
        </p:nvSpPr>
        <p:spPr>
          <a:xfrm>
            <a:off x="6184542" y="3963496"/>
            <a:ext cx="1682138" cy="354711"/>
          </a:xfrm>
        </p:spPr>
        <p:txBody>
          <a:bodyPr/>
          <a:lstStyle>
            <a:lvl1pPr marL="0" indent="0">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27" name="Picture Placeholder 15">
            <a:extLst>
              <a:ext uri="{FF2B5EF4-FFF2-40B4-BE49-F238E27FC236}">
                <a16:creationId xmlns:a16="http://schemas.microsoft.com/office/drawing/2014/main" id="{9AB5F575-471E-4FFE-A2A9-A1C82BCA802D}"/>
              </a:ext>
            </a:extLst>
          </p:cNvPr>
          <p:cNvSpPr>
            <a:spLocks noGrp="1"/>
          </p:cNvSpPr>
          <p:nvPr>
            <p:ph type="pic" sz="quarter" idx="26" hasCustomPrompt="1"/>
          </p:nvPr>
        </p:nvSpPr>
        <p:spPr>
          <a:xfrm>
            <a:off x="8055641" y="2045971"/>
            <a:ext cx="1681974" cy="1516379"/>
          </a:xfrm>
          <a:solidFill>
            <a:schemeClr val="tx2"/>
          </a:solidFill>
        </p:spPr>
        <p:txBody>
          <a:bodyPr lIns="0" tIns="91440" rIns="0"/>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image</a:t>
            </a:r>
          </a:p>
        </p:txBody>
      </p:sp>
      <p:sp>
        <p:nvSpPr>
          <p:cNvPr id="28" name="Text Placeholder 9">
            <a:extLst>
              <a:ext uri="{FF2B5EF4-FFF2-40B4-BE49-F238E27FC236}">
                <a16:creationId xmlns:a16="http://schemas.microsoft.com/office/drawing/2014/main" id="{4DAF16FB-1BFB-4EFC-B2CA-BA21E905AEDD}"/>
              </a:ext>
            </a:extLst>
          </p:cNvPr>
          <p:cNvSpPr>
            <a:spLocks noGrp="1"/>
          </p:cNvSpPr>
          <p:nvPr>
            <p:ph type="body" sz="quarter" idx="27" hasCustomPrompt="1"/>
          </p:nvPr>
        </p:nvSpPr>
        <p:spPr>
          <a:xfrm>
            <a:off x="8055509" y="3766185"/>
            <a:ext cx="1682138"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29" name="Text Placeholder 9">
            <a:extLst>
              <a:ext uri="{FF2B5EF4-FFF2-40B4-BE49-F238E27FC236}">
                <a16:creationId xmlns:a16="http://schemas.microsoft.com/office/drawing/2014/main" id="{22D6760F-4FEE-4875-B5B1-72984CC7E8C6}"/>
              </a:ext>
            </a:extLst>
          </p:cNvPr>
          <p:cNvSpPr>
            <a:spLocks noGrp="1"/>
          </p:cNvSpPr>
          <p:nvPr>
            <p:ph type="body" sz="quarter" idx="28" hasCustomPrompt="1"/>
          </p:nvPr>
        </p:nvSpPr>
        <p:spPr>
          <a:xfrm>
            <a:off x="8055509" y="3963496"/>
            <a:ext cx="1682138" cy="354711"/>
          </a:xfrm>
        </p:spPr>
        <p:txBody>
          <a:bodyPr/>
          <a:lstStyle>
            <a:lvl1pPr marL="0" indent="0">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30" name="Picture Placeholder 15">
            <a:extLst>
              <a:ext uri="{FF2B5EF4-FFF2-40B4-BE49-F238E27FC236}">
                <a16:creationId xmlns:a16="http://schemas.microsoft.com/office/drawing/2014/main" id="{57ECE6A2-D599-47BE-A668-9FFF5ED8FDC0}"/>
              </a:ext>
            </a:extLst>
          </p:cNvPr>
          <p:cNvSpPr>
            <a:spLocks noGrp="1"/>
          </p:cNvSpPr>
          <p:nvPr>
            <p:ph type="pic" sz="quarter" idx="29" hasCustomPrompt="1"/>
          </p:nvPr>
        </p:nvSpPr>
        <p:spPr>
          <a:xfrm>
            <a:off x="9926639" y="2045971"/>
            <a:ext cx="1681974" cy="1516379"/>
          </a:xfrm>
          <a:solidFill>
            <a:schemeClr val="tx2"/>
          </a:solidFill>
        </p:spPr>
        <p:txBody>
          <a:bodyPr lIns="0" tIns="91440" rIns="0"/>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image</a:t>
            </a:r>
          </a:p>
        </p:txBody>
      </p:sp>
      <p:sp>
        <p:nvSpPr>
          <p:cNvPr id="31" name="Text Placeholder 9">
            <a:extLst>
              <a:ext uri="{FF2B5EF4-FFF2-40B4-BE49-F238E27FC236}">
                <a16:creationId xmlns:a16="http://schemas.microsoft.com/office/drawing/2014/main" id="{8F8033E0-1E2D-45C2-B68E-EEFB0202B1F6}"/>
              </a:ext>
            </a:extLst>
          </p:cNvPr>
          <p:cNvSpPr>
            <a:spLocks noGrp="1"/>
          </p:cNvSpPr>
          <p:nvPr>
            <p:ph type="body" sz="quarter" idx="30" hasCustomPrompt="1"/>
          </p:nvPr>
        </p:nvSpPr>
        <p:spPr>
          <a:xfrm>
            <a:off x="9926475" y="3766185"/>
            <a:ext cx="1682138"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32" name="Text Placeholder 9">
            <a:extLst>
              <a:ext uri="{FF2B5EF4-FFF2-40B4-BE49-F238E27FC236}">
                <a16:creationId xmlns:a16="http://schemas.microsoft.com/office/drawing/2014/main" id="{2C4EC89E-E6B5-4410-AC12-411B918ECAC9}"/>
              </a:ext>
            </a:extLst>
          </p:cNvPr>
          <p:cNvSpPr>
            <a:spLocks noGrp="1"/>
          </p:cNvSpPr>
          <p:nvPr>
            <p:ph type="body" sz="quarter" idx="31" hasCustomPrompt="1"/>
          </p:nvPr>
        </p:nvSpPr>
        <p:spPr>
          <a:xfrm>
            <a:off x="9926475" y="3963496"/>
            <a:ext cx="1682138" cy="354711"/>
          </a:xfrm>
        </p:spPr>
        <p:txBody>
          <a:bodyPr/>
          <a:lstStyle>
            <a:lvl1pPr marL="0" indent="0">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Tree>
    <p:extLst>
      <p:ext uri="{BB962C8B-B14F-4D97-AF65-F5344CB8AC3E}">
        <p14:creationId xmlns:p14="http://schemas.microsoft.com/office/powerpoint/2010/main" val="42072442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Image Grid - Gra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a:xfrm>
            <a:off x="571641" y="484632"/>
            <a:ext cx="4572000" cy="521208"/>
          </a:xfrm>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500" y="1097280"/>
            <a:ext cx="4572000"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7" name="Text Placeholder 6">
            <a:extLst>
              <a:ext uri="{FF2B5EF4-FFF2-40B4-BE49-F238E27FC236}">
                <a16:creationId xmlns:a16="http://schemas.microsoft.com/office/drawing/2014/main" id="{D1F3F074-8632-4ABC-BE41-5C5BBEFC79AD}"/>
              </a:ext>
            </a:extLst>
          </p:cNvPr>
          <p:cNvSpPr>
            <a:spLocks noGrp="1"/>
          </p:cNvSpPr>
          <p:nvPr>
            <p:ph type="body" sz="quarter" idx="11" hasCustomPrompt="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marL="685800" indent="0">
              <a:spcAft>
                <a:spcPts val="800"/>
              </a:spcAft>
              <a:buNone/>
              <a:defRPr/>
            </a:lvl4pPr>
            <a:lvl5pPr>
              <a:spcAft>
                <a:spcPts val="800"/>
              </a:spcAft>
              <a:defRPr/>
            </a:lvl5pPr>
          </a:lstStyle>
          <a:p>
            <a:pPr lvl="0"/>
            <a:r>
              <a:rPr lang="en-US" dirty="0"/>
              <a:t>Click to enter text</a:t>
            </a:r>
          </a:p>
          <a:p>
            <a:pPr lvl="1"/>
            <a:r>
              <a:rPr lang="en-US" dirty="0"/>
              <a:t>Second level</a:t>
            </a:r>
          </a:p>
          <a:p>
            <a:pPr lvl="2"/>
            <a:r>
              <a:rPr lang="en-US" dirty="0"/>
              <a:t>Third level</a:t>
            </a:r>
          </a:p>
        </p:txBody>
      </p:sp>
      <p:sp>
        <p:nvSpPr>
          <p:cNvPr id="10" name="Picture Placeholder 8">
            <a:extLst>
              <a:ext uri="{FF2B5EF4-FFF2-40B4-BE49-F238E27FC236}">
                <a16:creationId xmlns:a16="http://schemas.microsoft.com/office/drawing/2014/main" id="{23CF893D-BBE1-4EBB-AB2C-2BAA413758A7}"/>
              </a:ext>
            </a:extLst>
          </p:cNvPr>
          <p:cNvSpPr>
            <a:spLocks noGrp="1"/>
          </p:cNvSpPr>
          <p:nvPr>
            <p:ph type="pic" sz="quarter" idx="13" hasCustomPrompt="1"/>
          </p:nvPr>
        </p:nvSpPr>
        <p:spPr>
          <a:xfrm>
            <a:off x="8717280" y="0"/>
            <a:ext cx="3474720" cy="2971800"/>
          </a:xfrm>
          <a:solidFill>
            <a:schemeClr val="tx2"/>
          </a:solidFill>
        </p:spPr>
        <p:txBody>
          <a:bodyPr lIns="2103120" tIns="1097280" rIns="0"/>
          <a:lstStyle>
            <a:lvl1pPr marL="0" indent="0">
              <a:spcAft>
                <a:spcPts val="0"/>
              </a:spcAft>
              <a:buNone/>
              <a:defRPr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
        <p:nvSpPr>
          <p:cNvPr id="8" name="Picture Placeholder 8">
            <a:extLst>
              <a:ext uri="{FF2B5EF4-FFF2-40B4-BE49-F238E27FC236}">
                <a16:creationId xmlns:a16="http://schemas.microsoft.com/office/drawing/2014/main" id="{AD17AD7F-2DD3-4E7F-B060-97EB60C7277F}"/>
              </a:ext>
            </a:extLst>
          </p:cNvPr>
          <p:cNvSpPr>
            <a:spLocks noGrp="1"/>
          </p:cNvSpPr>
          <p:nvPr>
            <p:ph type="pic" sz="quarter" idx="14" hasCustomPrompt="1"/>
          </p:nvPr>
        </p:nvSpPr>
        <p:spPr>
          <a:xfrm>
            <a:off x="5242776" y="0"/>
            <a:ext cx="3474720" cy="2971800"/>
          </a:xfrm>
          <a:solidFill>
            <a:schemeClr val="tx2"/>
          </a:solidFill>
        </p:spPr>
        <p:txBody>
          <a:bodyPr lIns="2103120" tIns="1097280" rIns="0"/>
          <a:lstStyle>
            <a:lvl1pPr marL="0" indent="0">
              <a:spcAft>
                <a:spcPts val="0"/>
              </a:spcAft>
              <a:buNone/>
              <a:defRPr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
        <p:nvSpPr>
          <p:cNvPr id="12" name="Picture Placeholder 8">
            <a:extLst>
              <a:ext uri="{FF2B5EF4-FFF2-40B4-BE49-F238E27FC236}">
                <a16:creationId xmlns:a16="http://schemas.microsoft.com/office/drawing/2014/main" id="{8E7F450C-A408-49E0-B828-5899895ADFED}"/>
              </a:ext>
            </a:extLst>
          </p:cNvPr>
          <p:cNvSpPr>
            <a:spLocks noGrp="1"/>
          </p:cNvSpPr>
          <p:nvPr>
            <p:ph type="pic" sz="quarter" idx="15" hasCustomPrompt="1"/>
          </p:nvPr>
        </p:nvSpPr>
        <p:spPr>
          <a:xfrm>
            <a:off x="8717280" y="2973705"/>
            <a:ext cx="3474720" cy="2971800"/>
          </a:xfrm>
          <a:solidFill>
            <a:schemeClr val="tx2"/>
          </a:solidFill>
        </p:spPr>
        <p:txBody>
          <a:bodyPr lIns="2103120" tIns="1097280" rIns="0"/>
          <a:lstStyle>
            <a:lvl1pPr marL="0" indent="0">
              <a:spcAft>
                <a:spcPts val="0"/>
              </a:spcAft>
              <a:buNone/>
              <a:defRPr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
        <p:nvSpPr>
          <p:cNvPr id="13" name="Picture Placeholder 8">
            <a:extLst>
              <a:ext uri="{FF2B5EF4-FFF2-40B4-BE49-F238E27FC236}">
                <a16:creationId xmlns:a16="http://schemas.microsoft.com/office/drawing/2014/main" id="{B1119AAD-9ECE-494E-906A-8B3A39DCA9EC}"/>
              </a:ext>
            </a:extLst>
          </p:cNvPr>
          <p:cNvSpPr>
            <a:spLocks noGrp="1"/>
          </p:cNvSpPr>
          <p:nvPr>
            <p:ph type="pic" sz="quarter" idx="16" hasCustomPrompt="1"/>
          </p:nvPr>
        </p:nvSpPr>
        <p:spPr>
          <a:xfrm>
            <a:off x="5242776" y="2973705"/>
            <a:ext cx="3474720" cy="2971800"/>
          </a:xfrm>
          <a:solidFill>
            <a:schemeClr val="tx2"/>
          </a:solidFill>
        </p:spPr>
        <p:txBody>
          <a:bodyPr lIns="2103120" tIns="1097280" rIns="0"/>
          <a:lstStyle>
            <a:lvl1pPr marL="0" indent="0">
              <a:spcAft>
                <a:spcPts val="0"/>
              </a:spcAft>
              <a:buNone/>
              <a:defRPr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
        <p:nvSpPr>
          <p:cNvPr id="22" name="Text Placeholder 10">
            <a:extLst>
              <a:ext uri="{FF2B5EF4-FFF2-40B4-BE49-F238E27FC236}">
                <a16:creationId xmlns:a16="http://schemas.microsoft.com/office/drawing/2014/main" id="{39F8F67E-7EFC-4E29-AC17-367CA90CBC9F}"/>
              </a:ext>
            </a:extLst>
          </p:cNvPr>
          <p:cNvSpPr>
            <a:spLocks noGrp="1"/>
          </p:cNvSpPr>
          <p:nvPr>
            <p:ph type="body" sz="quarter" idx="30" hasCustomPrompt="1"/>
          </p:nvPr>
        </p:nvSpPr>
        <p:spPr>
          <a:xfrm>
            <a:off x="5242776" y="1280160"/>
            <a:ext cx="1691640" cy="1691640"/>
          </a:xfrm>
          <a:solidFill>
            <a:schemeClr val="bg2"/>
          </a:solidFill>
        </p:spPr>
        <p:txBody>
          <a:bodyPr lIns="100584" rIns="100584" bIns="137160" anchor="b" anchorCtr="0"/>
          <a:lstStyle>
            <a:lvl1pPr marL="0" indent="0">
              <a:spcAft>
                <a:spcPts val="0"/>
              </a:spcAft>
              <a:buNone/>
              <a:defRPr sz="950" b="0">
                <a:solidFill>
                  <a:schemeClr val="tx1"/>
                </a:solidFill>
                <a:latin typeface="Calibri" panose="020F0502020204030204" pitchFamily="34" charset="0"/>
                <a:cs typeface="Calibri" panose="020F0502020204030204" pitchFamily="34" charset="0"/>
              </a:defRPr>
            </a:lvl1pPr>
          </a:lstStyle>
          <a:p>
            <a:pPr lvl="0"/>
            <a:r>
              <a:rPr lang="en-US" dirty="0"/>
              <a:t>Edit title, Georgia </a:t>
            </a:r>
            <a:r>
              <a:rPr lang="en-US" dirty="0" err="1"/>
              <a:t>Bld</a:t>
            </a:r>
            <a:br>
              <a:rPr lang="en-US" dirty="0"/>
            </a:br>
            <a:r>
              <a:rPr lang="en-US" dirty="0"/>
              <a:t>Edit info line 1, Calibri </a:t>
            </a:r>
            <a:br>
              <a:rPr lang="en-US" dirty="0"/>
            </a:br>
            <a:r>
              <a:rPr lang="en-US" dirty="0"/>
              <a:t>Edit info line 2, Calibri Italic</a:t>
            </a:r>
          </a:p>
        </p:txBody>
      </p:sp>
      <p:sp>
        <p:nvSpPr>
          <p:cNvPr id="18" name="Text Placeholder 10">
            <a:extLst>
              <a:ext uri="{FF2B5EF4-FFF2-40B4-BE49-F238E27FC236}">
                <a16:creationId xmlns:a16="http://schemas.microsoft.com/office/drawing/2014/main" id="{A638DAA5-3F00-4F19-B160-F88AE2DD6AC2}"/>
              </a:ext>
            </a:extLst>
          </p:cNvPr>
          <p:cNvSpPr>
            <a:spLocks noGrp="1"/>
          </p:cNvSpPr>
          <p:nvPr>
            <p:ph type="body" sz="quarter" idx="39" hasCustomPrompt="1"/>
          </p:nvPr>
        </p:nvSpPr>
        <p:spPr>
          <a:xfrm>
            <a:off x="8717280" y="1280160"/>
            <a:ext cx="1691640" cy="1691640"/>
          </a:xfrm>
          <a:solidFill>
            <a:schemeClr val="bg2"/>
          </a:solidFill>
        </p:spPr>
        <p:txBody>
          <a:bodyPr lIns="100584" rIns="100584" bIns="137160" anchor="b" anchorCtr="0"/>
          <a:lstStyle>
            <a:lvl1pPr marL="0" indent="0">
              <a:spcAft>
                <a:spcPts val="0"/>
              </a:spcAft>
              <a:buNone/>
              <a:defRPr sz="950" b="0">
                <a:solidFill>
                  <a:schemeClr val="tx1"/>
                </a:solidFill>
                <a:latin typeface="Calibri" panose="020F0502020204030204" pitchFamily="34" charset="0"/>
                <a:cs typeface="Calibri" panose="020F0502020204030204" pitchFamily="34" charset="0"/>
              </a:defRPr>
            </a:lvl1pPr>
          </a:lstStyle>
          <a:p>
            <a:pPr lvl="0"/>
            <a:r>
              <a:rPr lang="en-US" dirty="0"/>
              <a:t>Edit title, Georgia </a:t>
            </a:r>
            <a:r>
              <a:rPr lang="en-US" dirty="0" err="1"/>
              <a:t>Bld</a:t>
            </a:r>
            <a:br>
              <a:rPr lang="en-US" dirty="0"/>
            </a:br>
            <a:r>
              <a:rPr lang="en-US" dirty="0"/>
              <a:t>Edit info line 1, Calibri </a:t>
            </a:r>
            <a:br>
              <a:rPr lang="en-US" dirty="0"/>
            </a:br>
            <a:r>
              <a:rPr lang="en-US" dirty="0"/>
              <a:t>Edit info line 2, Calibri Italic</a:t>
            </a:r>
          </a:p>
        </p:txBody>
      </p:sp>
      <p:sp>
        <p:nvSpPr>
          <p:cNvPr id="19" name="Text Placeholder 10">
            <a:extLst>
              <a:ext uri="{FF2B5EF4-FFF2-40B4-BE49-F238E27FC236}">
                <a16:creationId xmlns:a16="http://schemas.microsoft.com/office/drawing/2014/main" id="{30C55A10-B9C8-49C7-8AC2-B5EB96754639}"/>
              </a:ext>
            </a:extLst>
          </p:cNvPr>
          <p:cNvSpPr>
            <a:spLocks noGrp="1"/>
          </p:cNvSpPr>
          <p:nvPr>
            <p:ph type="body" sz="quarter" idx="40" hasCustomPrompt="1"/>
          </p:nvPr>
        </p:nvSpPr>
        <p:spPr>
          <a:xfrm>
            <a:off x="5242776" y="4253865"/>
            <a:ext cx="1691640" cy="1691640"/>
          </a:xfrm>
          <a:solidFill>
            <a:schemeClr val="bg2"/>
          </a:solidFill>
        </p:spPr>
        <p:txBody>
          <a:bodyPr lIns="100584" rIns="100584" bIns="137160" anchor="b" anchorCtr="0"/>
          <a:lstStyle>
            <a:lvl1pPr marL="0" indent="0">
              <a:spcAft>
                <a:spcPts val="0"/>
              </a:spcAft>
              <a:buNone/>
              <a:defRPr sz="950" b="0">
                <a:solidFill>
                  <a:schemeClr val="tx1"/>
                </a:solidFill>
                <a:latin typeface="Calibri" panose="020F0502020204030204" pitchFamily="34" charset="0"/>
                <a:cs typeface="Calibri" panose="020F0502020204030204" pitchFamily="34" charset="0"/>
              </a:defRPr>
            </a:lvl1pPr>
          </a:lstStyle>
          <a:p>
            <a:pPr lvl="0"/>
            <a:r>
              <a:rPr lang="en-US" dirty="0"/>
              <a:t>Edit title, Georgia </a:t>
            </a:r>
            <a:r>
              <a:rPr lang="en-US" dirty="0" err="1"/>
              <a:t>Bld</a:t>
            </a:r>
            <a:br>
              <a:rPr lang="en-US" dirty="0"/>
            </a:br>
            <a:r>
              <a:rPr lang="en-US" dirty="0"/>
              <a:t>Edit info line 1, Calibri </a:t>
            </a:r>
            <a:br>
              <a:rPr lang="en-US" dirty="0"/>
            </a:br>
            <a:r>
              <a:rPr lang="en-US" dirty="0"/>
              <a:t>Edit info line 2, Calibri Italic</a:t>
            </a:r>
          </a:p>
        </p:txBody>
      </p:sp>
      <p:sp>
        <p:nvSpPr>
          <p:cNvPr id="20" name="Text Placeholder 10">
            <a:extLst>
              <a:ext uri="{FF2B5EF4-FFF2-40B4-BE49-F238E27FC236}">
                <a16:creationId xmlns:a16="http://schemas.microsoft.com/office/drawing/2014/main" id="{BD67260C-41CE-44F6-B134-6312FF86D402}"/>
              </a:ext>
            </a:extLst>
          </p:cNvPr>
          <p:cNvSpPr>
            <a:spLocks noGrp="1"/>
          </p:cNvSpPr>
          <p:nvPr>
            <p:ph type="body" sz="quarter" idx="41" hasCustomPrompt="1"/>
          </p:nvPr>
        </p:nvSpPr>
        <p:spPr>
          <a:xfrm>
            <a:off x="8717280" y="4253865"/>
            <a:ext cx="1691640" cy="1691640"/>
          </a:xfrm>
          <a:solidFill>
            <a:schemeClr val="bg2"/>
          </a:solidFill>
        </p:spPr>
        <p:txBody>
          <a:bodyPr lIns="100584" rIns="100584" bIns="137160" anchor="b" anchorCtr="0"/>
          <a:lstStyle>
            <a:lvl1pPr marL="0" indent="0">
              <a:spcAft>
                <a:spcPts val="0"/>
              </a:spcAft>
              <a:buNone/>
              <a:defRPr sz="950" b="0">
                <a:solidFill>
                  <a:schemeClr val="tx1"/>
                </a:solidFill>
                <a:latin typeface="Calibri" panose="020F0502020204030204" pitchFamily="34" charset="0"/>
                <a:cs typeface="Calibri" panose="020F0502020204030204" pitchFamily="34" charset="0"/>
              </a:defRPr>
            </a:lvl1pPr>
          </a:lstStyle>
          <a:p>
            <a:pPr lvl="0"/>
            <a:r>
              <a:rPr lang="en-US" dirty="0"/>
              <a:t>Edit title, Georgia </a:t>
            </a:r>
            <a:r>
              <a:rPr lang="en-US" dirty="0" err="1"/>
              <a:t>Bld</a:t>
            </a:r>
            <a:br>
              <a:rPr lang="en-US" dirty="0"/>
            </a:br>
            <a:r>
              <a:rPr lang="en-US" dirty="0"/>
              <a:t>Edit info line 1, Calibri </a:t>
            </a:r>
            <a:br>
              <a:rPr lang="en-US" dirty="0"/>
            </a:br>
            <a:r>
              <a:rPr lang="en-US" dirty="0"/>
              <a:t>Edit info line 2, Calibri Italic</a:t>
            </a:r>
          </a:p>
        </p:txBody>
      </p:sp>
    </p:spTree>
    <p:extLst>
      <p:ext uri="{BB962C8B-B14F-4D97-AF65-F5344CB8AC3E}">
        <p14:creationId xmlns:p14="http://schemas.microsoft.com/office/powerpoint/2010/main" val="3116638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Image Grid - Dark Burgund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a:xfrm>
            <a:off x="571641" y="484632"/>
            <a:ext cx="4572000" cy="521208"/>
          </a:xfrm>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500" y="1097280"/>
            <a:ext cx="4572000"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7" name="Text Placeholder 6">
            <a:extLst>
              <a:ext uri="{FF2B5EF4-FFF2-40B4-BE49-F238E27FC236}">
                <a16:creationId xmlns:a16="http://schemas.microsoft.com/office/drawing/2014/main" id="{D1F3F074-8632-4ABC-BE41-5C5BBEFC79AD}"/>
              </a:ext>
            </a:extLst>
          </p:cNvPr>
          <p:cNvSpPr>
            <a:spLocks noGrp="1"/>
          </p:cNvSpPr>
          <p:nvPr>
            <p:ph type="body" sz="quarter" idx="11" hasCustomPrompt="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dirty="0"/>
              <a:t>Click to enter text</a:t>
            </a:r>
          </a:p>
          <a:p>
            <a:pPr lvl="1"/>
            <a:r>
              <a:rPr lang="en-US" dirty="0"/>
              <a:t>Second level</a:t>
            </a:r>
          </a:p>
          <a:p>
            <a:pPr lvl="2"/>
            <a:r>
              <a:rPr lang="en-US" dirty="0"/>
              <a:t>Third level</a:t>
            </a:r>
          </a:p>
        </p:txBody>
      </p:sp>
      <p:sp>
        <p:nvSpPr>
          <p:cNvPr id="10" name="Picture Placeholder 8">
            <a:extLst>
              <a:ext uri="{FF2B5EF4-FFF2-40B4-BE49-F238E27FC236}">
                <a16:creationId xmlns:a16="http://schemas.microsoft.com/office/drawing/2014/main" id="{23CF893D-BBE1-4EBB-AB2C-2BAA413758A7}"/>
              </a:ext>
            </a:extLst>
          </p:cNvPr>
          <p:cNvSpPr>
            <a:spLocks noGrp="1"/>
          </p:cNvSpPr>
          <p:nvPr>
            <p:ph type="pic" sz="quarter" idx="13" hasCustomPrompt="1"/>
          </p:nvPr>
        </p:nvSpPr>
        <p:spPr>
          <a:xfrm>
            <a:off x="8717280" y="0"/>
            <a:ext cx="3474720" cy="2971800"/>
          </a:xfrm>
          <a:solidFill>
            <a:schemeClr val="tx2"/>
          </a:solidFill>
        </p:spPr>
        <p:txBody>
          <a:bodyPr lIns="2103120" tIns="1097280" rIns="0"/>
          <a:lstStyle>
            <a:lvl1pPr marL="0" indent="0">
              <a:spcAft>
                <a:spcPts val="0"/>
              </a:spcAft>
              <a:buNone/>
              <a:defRPr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
        <p:nvSpPr>
          <p:cNvPr id="8" name="Picture Placeholder 8">
            <a:extLst>
              <a:ext uri="{FF2B5EF4-FFF2-40B4-BE49-F238E27FC236}">
                <a16:creationId xmlns:a16="http://schemas.microsoft.com/office/drawing/2014/main" id="{AD17AD7F-2DD3-4E7F-B060-97EB60C7277F}"/>
              </a:ext>
            </a:extLst>
          </p:cNvPr>
          <p:cNvSpPr>
            <a:spLocks noGrp="1"/>
          </p:cNvSpPr>
          <p:nvPr>
            <p:ph type="pic" sz="quarter" idx="14" hasCustomPrompt="1"/>
          </p:nvPr>
        </p:nvSpPr>
        <p:spPr>
          <a:xfrm>
            <a:off x="5242776" y="0"/>
            <a:ext cx="3474720" cy="2971800"/>
          </a:xfrm>
          <a:solidFill>
            <a:schemeClr val="tx2"/>
          </a:solidFill>
        </p:spPr>
        <p:txBody>
          <a:bodyPr lIns="2103120" tIns="1097280" rIns="0"/>
          <a:lstStyle>
            <a:lvl1pPr marL="0" indent="0">
              <a:spcAft>
                <a:spcPts val="0"/>
              </a:spcAft>
              <a:buNone/>
              <a:defRPr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
        <p:nvSpPr>
          <p:cNvPr id="12" name="Picture Placeholder 8">
            <a:extLst>
              <a:ext uri="{FF2B5EF4-FFF2-40B4-BE49-F238E27FC236}">
                <a16:creationId xmlns:a16="http://schemas.microsoft.com/office/drawing/2014/main" id="{8E7F450C-A408-49E0-B828-5899895ADFED}"/>
              </a:ext>
            </a:extLst>
          </p:cNvPr>
          <p:cNvSpPr>
            <a:spLocks noGrp="1"/>
          </p:cNvSpPr>
          <p:nvPr>
            <p:ph type="pic" sz="quarter" idx="15" hasCustomPrompt="1"/>
          </p:nvPr>
        </p:nvSpPr>
        <p:spPr>
          <a:xfrm>
            <a:off x="8717280" y="2973705"/>
            <a:ext cx="3474720" cy="2971800"/>
          </a:xfrm>
          <a:solidFill>
            <a:schemeClr val="tx2"/>
          </a:solidFill>
        </p:spPr>
        <p:txBody>
          <a:bodyPr lIns="2103120" tIns="1097280" rIns="0"/>
          <a:lstStyle>
            <a:lvl1pPr marL="0" indent="0">
              <a:spcAft>
                <a:spcPts val="0"/>
              </a:spcAft>
              <a:buNone/>
              <a:defRPr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
        <p:nvSpPr>
          <p:cNvPr id="13" name="Picture Placeholder 8">
            <a:extLst>
              <a:ext uri="{FF2B5EF4-FFF2-40B4-BE49-F238E27FC236}">
                <a16:creationId xmlns:a16="http://schemas.microsoft.com/office/drawing/2014/main" id="{B1119AAD-9ECE-494E-906A-8B3A39DCA9EC}"/>
              </a:ext>
            </a:extLst>
          </p:cNvPr>
          <p:cNvSpPr>
            <a:spLocks noGrp="1"/>
          </p:cNvSpPr>
          <p:nvPr>
            <p:ph type="pic" sz="quarter" idx="16" hasCustomPrompt="1"/>
          </p:nvPr>
        </p:nvSpPr>
        <p:spPr>
          <a:xfrm>
            <a:off x="5242776" y="2973705"/>
            <a:ext cx="3474720" cy="2971800"/>
          </a:xfrm>
          <a:solidFill>
            <a:schemeClr val="tx2"/>
          </a:solidFill>
        </p:spPr>
        <p:txBody>
          <a:bodyPr lIns="2103120" tIns="1097280" rIns="0"/>
          <a:lstStyle>
            <a:lvl1pPr marL="0" indent="0">
              <a:spcAft>
                <a:spcPts val="0"/>
              </a:spcAft>
              <a:buNone/>
              <a:defRPr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
        <p:nvSpPr>
          <p:cNvPr id="22" name="Text Placeholder 10">
            <a:extLst>
              <a:ext uri="{FF2B5EF4-FFF2-40B4-BE49-F238E27FC236}">
                <a16:creationId xmlns:a16="http://schemas.microsoft.com/office/drawing/2014/main" id="{39F8F67E-7EFC-4E29-AC17-367CA90CBC9F}"/>
              </a:ext>
            </a:extLst>
          </p:cNvPr>
          <p:cNvSpPr>
            <a:spLocks noGrp="1"/>
          </p:cNvSpPr>
          <p:nvPr>
            <p:ph type="body" sz="quarter" idx="30" hasCustomPrompt="1"/>
          </p:nvPr>
        </p:nvSpPr>
        <p:spPr>
          <a:xfrm>
            <a:off x="5242776" y="1280160"/>
            <a:ext cx="1691640" cy="1691640"/>
          </a:xfrm>
          <a:solidFill>
            <a:schemeClr val="accent3"/>
          </a:solidFill>
        </p:spPr>
        <p:txBody>
          <a:bodyPr lIns="100584" rIns="100584" bIns="137160" anchor="b" anchorCtr="0"/>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dirty="0"/>
              <a:t>Edit title, Georgia </a:t>
            </a:r>
            <a:r>
              <a:rPr lang="en-US" dirty="0" err="1"/>
              <a:t>Bld</a:t>
            </a:r>
            <a:br>
              <a:rPr lang="en-US" dirty="0"/>
            </a:br>
            <a:r>
              <a:rPr lang="en-US" dirty="0"/>
              <a:t>Edit info line 1, Calibri </a:t>
            </a:r>
            <a:br>
              <a:rPr lang="en-US" dirty="0"/>
            </a:br>
            <a:r>
              <a:rPr lang="en-US" dirty="0"/>
              <a:t>Edit info line 2, Calibri Italic</a:t>
            </a:r>
          </a:p>
        </p:txBody>
      </p:sp>
      <p:sp>
        <p:nvSpPr>
          <p:cNvPr id="18" name="Text Placeholder 10">
            <a:extLst>
              <a:ext uri="{FF2B5EF4-FFF2-40B4-BE49-F238E27FC236}">
                <a16:creationId xmlns:a16="http://schemas.microsoft.com/office/drawing/2014/main" id="{A638DAA5-3F00-4F19-B160-F88AE2DD6AC2}"/>
              </a:ext>
            </a:extLst>
          </p:cNvPr>
          <p:cNvSpPr>
            <a:spLocks noGrp="1"/>
          </p:cNvSpPr>
          <p:nvPr>
            <p:ph type="body" sz="quarter" idx="39" hasCustomPrompt="1"/>
          </p:nvPr>
        </p:nvSpPr>
        <p:spPr>
          <a:xfrm>
            <a:off x="8717280" y="1280160"/>
            <a:ext cx="1691640" cy="1691640"/>
          </a:xfrm>
          <a:solidFill>
            <a:schemeClr val="accent3"/>
          </a:solidFill>
        </p:spPr>
        <p:txBody>
          <a:bodyPr lIns="100584" rIns="100584" bIns="137160" anchor="b" anchorCtr="0"/>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dirty="0"/>
              <a:t>Edit title, Georgia </a:t>
            </a:r>
            <a:r>
              <a:rPr lang="en-US" dirty="0" err="1"/>
              <a:t>Bld</a:t>
            </a:r>
            <a:br>
              <a:rPr lang="en-US" dirty="0"/>
            </a:br>
            <a:r>
              <a:rPr lang="en-US" dirty="0"/>
              <a:t>Edit info line 1, Calibri </a:t>
            </a:r>
            <a:br>
              <a:rPr lang="en-US" dirty="0"/>
            </a:br>
            <a:r>
              <a:rPr lang="en-US" dirty="0"/>
              <a:t>Edit info line 2, Calibri Italic</a:t>
            </a:r>
          </a:p>
        </p:txBody>
      </p:sp>
      <p:sp>
        <p:nvSpPr>
          <p:cNvPr id="19" name="Text Placeholder 10">
            <a:extLst>
              <a:ext uri="{FF2B5EF4-FFF2-40B4-BE49-F238E27FC236}">
                <a16:creationId xmlns:a16="http://schemas.microsoft.com/office/drawing/2014/main" id="{30C55A10-B9C8-49C7-8AC2-B5EB96754639}"/>
              </a:ext>
            </a:extLst>
          </p:cNvPr>
          <p:cNvSpPr>
            <a:spLocks noGrp="1"/>
          </p:cNvSpPr>
          <p:nvPr>
            <p:ph type="body" sz="quarter" idx="40" hasCustomPrompt="1"/>
          </p:nvPr>
        </p:nvSpPr>
        <p:spPr>
          <a:xfrm>
            <a:off x="5242776" y="4253865"/>
            <a:ext cx="1691640" cy="1691640"/>
          </a:xfrm>
          <a:solidFill>
            <a:schemeClr val="accent3"/>
          </a:solidFill>
        </p:spPr>
        <p:txBody>
          <a:bodyPr lIns="100584" rIns="100584" bIns="137160" anchor="b" anchorCtr="0"/>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dirty="0"/>
              <a:t>Edit title, Georgia </a:t>
            </a:r>
            <a:r>
              <a:rPr lang="en-US" dirty="0" err="1"/>
              <a:t>Bld</a:t>
            </a:r>
            <a:br>
              <a:rPr lang="en-US" dirty="0"/>
            </a:br>
            <a:r>
              <a:rPr lang="en-US" dirty="0"/>
              <a:t>Edit info line 1, Calibri </a:t>
            </a:r>
            <a:br>
              <a:rPr lang="en-US" dirty="0"/>
            </a:br>
            <a:r>
              <a:rPr lang="en-US" dirty="0"/>
              <a:t>Edit info line 2, Calibri Italic</a:t>
            </a:r>
          </a:p>
        </p:txBody>
      </p:sp>
      <p:sp>
        <p:nvSpPr>
          <p:cNvPr id="20" name="Text Placeholder 10">
            <a:extLst>
              <a:ext uri="{FF2B5EF4-FFF2-40B4-BE49-F238E27FC236}">
                <a16:creationId xmlns:a16="http://schemas.microsoft.com/office/drawing/2014/main" id="{BD67260C-41CE-44F6-B134-6312FF86D402}"/>
              </a:ext>
            </a:extLst>
          </p:cNvPr>
          <p:cNvSpPr>
            <a:spLocks noGrp="1"/>
          </p:cNvSpPr>
          <p:nvPr>
            <p:ph type="body" sz="quarter" idx="41" hasCustomPrompt="1"/>
          </p:nvPr>
        </p:nvSpPr>
        <p:spPr>
          <a:xfrm>
            <a:off x="8717280" y="4253865"/>
            <a:ext cx="1691640" cy="1691640"/>
          </a:xfrm>
          <a:solidFill>
            <a:schemeClr val="accent3"/>
          </a:solidFill>
        </p:spPr>
        <p:txBody>
          <a:bodyPr lIns="100584" rIns="100584" bIns="137160" anchor="b" anchorCtr="0"/>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dirty="0"/>
              <a:t>Edit title, Georgia </a:t>
            </a:r>
            <a:r>
              <a:rPr lang="en-US" dirty="0" err="1"/>
              <a:t>Bld</a:t>
            </a:r>
            <a:br>
              <a:rPr lang="en-US" dirty="0"/>
            </a:br>
            <a:r>
              <a:rPr lang="en-US" dirty="0"/>
              <a:t>Edit info line 1, Calibri </a:t>
            </a:r>
            <a:br>
              <a:rPr lang="en-US" dirty="0"/>
            </a:br>
            <a:r>
              <a:rPr lang="en-US" dirty="0"/>
              <a:t>Edit info line 2, Calibri Italic</a:t>
            </a:r>
          </a:p>
        </p:txBody>
      </p:sp>
    </p:spTree>
    <p:extLst>
      <p:ext uri="{BB962C8B-B14F-4D97-AF65-F5344CB8AC3E}">
        <p14:creationId xmlns:p14="http://schemas.microsoft.com/office/powerpoint/2010/main" val="70781711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Image Grid - Burgund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a:xfrm>
            <a:off x="571641" y="484632"/>
            <a:ext cx="4572000" cy="521208"/>
          </a:xfrm>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500" y="1097280"/>
            <a:ext cx="4572000"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7" name="Text Placeholder 6">
            <a:extLst>
              <a:ext uri="{FF2B5EF4-FFF2-40B4-BE49-F238E27FC236}">
                <a16:creationId xmlns:a16="http://schemas.microsoft.com/office/drawing/2014/main" id="{D1F3F074-8632-4ABC-BE41-5C5BBEFC79AD}"/>
              </a:ext>
            </a:extLst>
          </p:cNvPr>
          <p:cNvSpPr>
            <a:spLocks noGrp="1"/>
          </p:cNvSpPr>
          <p:nvPr>
            <p:ph type="body" sz="quarter" idx="11" hasCustomPrompt="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dirty="0"/>
              <a:t>Click to enter text</a:t>
            </a:r>
          </a:p>
          <a:p>
            <a:pPr lvl="1"/>
            <a:r>
              <a:rPr lang="en-US" dirty="0"/>
              <a:t>Second level</a:t>
            </a:r>
          </a:p>
          <a:p>
            <a:pPr lvl="2"/>
            <a:r>
              <a:rPr lang="en-US" dirty="0"/>
              <a:t>Third level</a:t>
            </a:r>
          </a:p>
        </p:txBody>
      </p:sp>
      <p:sp>
        <p:nvSpPr>
          <p:cNvPr id="10" name="Picture Placeholder 8">
            <a:extLst>
              <a:ext uri="{FF2B5EF4-FFF2-40B4-BE49-F238E27FC236}">
                <a16:creationId xmlns:a16="http://schemas.microsoft.com/office/drawing/2014/main" id="{23CF893D-BBE1-4EBB-AB2C-2BAA413758A7}"/>
              </a:ext>
            </a:extLst>
          </p:cNvPr>
          <p:cNvSpPr>
            <a:spLocks noGrp="1"/>
          </p:cNvSpPr>
          <p:nvPr>
            <p:ph type="pic" sz="quarter" idx="13" hasCustomPrompt="1"/>
          </p:nvPr>
        </p:nvSpPr>
        <p:spPr>
          <a:xfrm>
            <a:off x="8717280" y="0"/>
            <a:ext cx="3474720" cy="2971800"/>
          </a:xfrm>
          <a:solidFill>
            <a:schemeClr val="tx2"/>
          </a:solidFill>
        </p:spPr>
        <p:txBody>
          <a:bodyPr lIns="2103120" tIns="1097280" rIns="0"/>
          <a:lstStyle>
            <a:lvl1pPr marL="0" indent="0">
              <a:spcAft>
                <a:spcPts val="0"/>
              </a:spcAft>
              <a:buNone/>
              <a:defRPr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
        <p:nvSpPr>
          <p:cNvPr id="8" name="Picture Placeholder 8">
            <a:extLst>
              <a:ext uri="{FF2B5EF4-FFF2-40B4-BE49-F238E27FC236}">
                <a16:creationId xmlns:a16="http://schemas.microsoft.com/office/drawing/2014/main" id="{AD17AD7F-2DD3-4E7F-B060-97EB60C7277F}"/>
              </a:ext>
            </a:extLst>
          </p:cNvPr>
          <p:cNvSpPr>
            <a:spLocks noGrp="1"/>
          </p:cNvSpPr>
          <p:nvPr>
            <p:ph type="pic" sz="quarter" idx="14" hasCustomPrompt="1"/>
          </p:nvPr>
        </p:nvSpPr>
        <p:spPr>
          <a:xfrm>
            <a:off x="5242776" y="0"/>
            <a:ext cx="3474720" cy="2971800"/>
          </a:xfrm>
          <a:solidFill>
            <a:schemeClr val="tx2"/>
          </a:solidFill>
        </p:spPr>
        <p:txBody>
          <a:bodyPr lIns="2103120" tIns="1097280" rIns="0"/>
          <a:lstStyle>
            <a:lvl1pPr marL="0" indent="0">
              <a:spcAft>
                <a:spcPts val="0"/>
              </a:spcAft>
              <a:buNone/>
              <a:defRPr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
        <p:nvSpPr>
          <p:cNvPr id="12" name="Picture Placeholder 8">
            <a:extLst>
              <a:ext uri="{FF2B5EF4-FFF2-40B4-BE49-F238E27FC236}">
                <a16:creationId xmlns:a16="http://schemas.microsoft.com/office/drawing/2014/main" id="{8E7F450C-A408-49E0-B828-5899895ADFED}"/>
              </a:ext>
            </a:extLst>
          </p:cNvPr>
          <p:cNvSpPr>
            <a:spLocks noGrp="1"/>
          </p:cNvSpPr>
          <p:nvPr>
            <p:ph type="pic" sz="quarter" idx="15" hasCustomPrompt="1"/>
          </p:nvPr>
        </p:nvSpPr>
        <p:spPr>
          <a:xfrm>
            <a:off x="8717280" y="2973705"/>
            <a:ext cx="3474720" cy="2971800"/>
          </a:xfrm>
          <a:solidFill>
            <a:schemeClr val="tx2"/>
          </a:solidFill>
        </p:spPr>
        <p:txBody>
          <a:bodyPr lIns="2103120" tIns="1097280" rIns="0"/>
          <a:lstStyle>
            <a:lvl1pPr marL="0" indent="0">
              <a:spcAft>
                <a:spcPts val="0"/>
              </a:spcAft>
              <a:buNone/>
              <a:defRPr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
        <p:nvSpPr>
          <p:cNvPr id="13" name="Picture Placeholder 8">
            <a:extLst>
              <a:ext uri="{FF2B5EF4-FFF2-40B4-BE49-F238E27FC236}">
                <a16:creationId xmlns:a16="http://schemas.microsoft.com/office/drawing/2014/main" id="{B1119AAD-9ECE-494E-906A-8B3A39DCA9EC}"/>
              </a:ext>
            </a:extLst>
          </p:cNvPr>
          <p:cNvSpPr>
            <a:spLocks noGrp="1"/>
          </p:cNvSpPr>
          <p:nvPr>
            <p:ph type="pic" sz="quarter" idx="16" hasCustomPrompt="1"/>
          </p:nvPr>
        </p:nvSpPr>
        <p:spPr>
          <a:xfrm>
            <a:off x="5242776" y="2973705"/>
            <a:ext cx="3474720" cy="2971800"/>
          </a:xfrm>
          <a:solidFill>
            <a:schemeClr val="tx2"/>
          </a:solidFill>
        </p:spPr>
        <p:txBody>
          <a:bodyPr lIns="2103120" tIns="1097280" rIns="0"/>
          <a:lstStyle>
            <a:lvl1pPr marL="0" indent="0">
              <a:spcAft>
                <a:spcPts val="0"/>
              </a:spcAft>
              <a:buNone/>
              <a:defRPr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
        <p:nvSpPr>
          <p:cNvPr id="22" name="Text Placeholder 10">
            <a:extLst>
              <a:ext uri="{FF2B5EF4-FFF2-40B4-BE49-F238E27FC236}">
                <a16:creationId xmlns:a16="http://schemas.microsoft.com/office/drawing/2014/main" id="{39F8F67E-7EFC-4E29-AC17-367CA90CBC9F}"/>
              </a:ext>
            </a:extLst>
          </p:cNvPr>
          <p:cNvSpPr>
            <a:spLocks noGrp="1"/>
          </p:cNvSpPr>
          <p:nvPr>
            <p:ph type="body" sz="quarter" idx="30" hasCustomPrompt="1"/>
          </p:nvPr>
        </p:nvSpPr>
        <p:spPr>
          <a:xfrm>
            <a:off x="5242776" y="1280160"/>
            <a:ext cx="1691640" cy="1691640"/>
          </a:xfrm>
          <a:solidFill>
            <a:schemeClr val="accent1"/>
          </a:solidFill>
        </p:spPr>
        <p:txBody>
          <a:bodyPr lIns="100584" rIns="100584" bIns="137160" anchor="b" anchorCtr="0"/>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dirty="0"/>
              <a:t>Edit title, Georgia </a:t>
            </a:r>
            <a:r>
              <a:rPr lang="en-US" dirty="0" err="1"/>
              <a:t>Bld</a:t>
            </a:r>
            <a:br>
              <a:rPr lang="en-US" dirty="0"/>
            </a:br>
            <a:r>
              <a:rPr lang="en-US" dirty="0"/>
              <a:t>Edit info line 1, Calibri </a:t>
            </a:r>
            <a:br>
              <a:rPr lang="en-US" dirty="0"/>
            </a:br>
            <a:r>
              <a:rPr lang="en-US" dirty="0"/>
              <a:t>Edit info line 2, Calibri Italic</a:t>
            </a:r>
          </a:p>
        </p:txBody>
      </p:sp>
      <p:sp>
        <p:nvSpPr>
          <p:cNvPr id="18" name="Text Placeholder 10">
            <a:extLst>
              <a:ext uri="{FF2B5EF4-FFF2-40B4-BE49-F238E27FC236}">
                <a16:creationId xmlns:a16="http://schemas.microsoft.com/office/drawing/2014/main" id="{A638DAA5-3F00-4F19-B160-F88AE2DD6AC2}"/>
              </a:ext>
            </a:extLst>
          </p:cNvPr>
          <p:cNvSpPr>
            <a:spLocks noGrp="1"/>
          </p:cNvSpPr>
          <p:nvPr>
            <p:ph type="body" sz="quarter" idx="39" hasCustomPrompt="1"/>
          </p:nvPr>
        </p:nvSpPr>
        <p:spPr>
          <a:xfrm>
            <a:off x="8717280" y="1280160"/>
            <a:ext cx="1691640" cy="1691640"/>
          </a:xfrm>
          <a:solidFill>
            <a:schemeClr val="accent1"/>
          </a:solidFill>
        </p:spPr>
        <p:txBody>
          <a:bodyPr lIns="100584" rIns="100584" bIns="137160" anchor="b" anchorCtr="0"/>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dirty="0"/>
              <a:t>Edit title, Georgia </a:t>
            </a:r>
            <a:r>
              <a:rPr lang="en-US" dirty="0" err="1"/>
              <a:t>Bld</a:t>
            </a:r>
            <a:br>
              <a:rPr lang="en-US" dirty="0"/>
            </a:br>
            <a:r>
              <a:rPr lang="en-US" dirty="0"/>
              <a:t>Edit info line 1, Calibri </a:t>
            </a:r>
            <a:br>
              <a:rPr lang="en-US" dirty="0"/>
            </a:br>
            <a:r>
              <a:rPr lang="en-US" dirty="0"/>
              <a:t>Edit info line 2, Calibri Italic</a:t>
            </a:r>
          </a:p>
        </p:txBody>
      </p:sp>
      <p:sp>
        <p:nvSpPr>
          <p:cNvPr id="19" name="Text Placeholder 10">
            <a:extLst>
              <a:ext uri="{FF2B5EF4-FFF2-40B4-BE49-F238E27FC236}">
                <a16:creationId xmlns:a16="http://schemas.microsoft.com/office/drawing/2014/main" id="{30C55A10-B9C8-49C7-8AC2-B5EB96754639}"/>
              </a:ext>
            </a:extLst>
          </p:cNvPr>
          <p:cNvSpPr>
            <a:spLocks noGrp="1"/>
          </p:cNvSpPr>
          <p:nvPr>
            <p:ph type="body" sz="quarter" idx="40" hasCustomPrompt="1"/>
          </p:nvPr>
        </p:nvSpPr>
        <p:spPr>
          <a:xfrm>
            <a:off x="5242776" y="4253865"/>
            <a:ext cx="1691640" cy="1691640"/>
          </a:xfrm>
          <a:solidFill>
            <a:schemeClr val="accent1"/>
          </a:solidFill>
        </p:spPr>
        <p:txBody>
          <a:bodyPr lIns="100584" rIns="100584" bIns="137160" anchor="b" anchorCtr="0"/>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dirty="0"/>
              <a:t>Edit title, Georgia </a:t>
            </a:r>
            <a:r>
              <a:rPr lang="en-US" dirty="0" err="1"/>
              <a:t>Bld</a:t>
            </a:r>
            <a:br>
              <a:rPr lang="en-US" dirty="0"/>
            </a:br>
            <a:r>
              <a:rPr lang="en-US" dirty="0"/>
              <a:t>Edit info line 1, Calibri </a:t>
            </a:r>
            <a:br>
              <a:rPr lang="en-US" dirty="0"/>
            </a:br>
            <a:r>
              <a:rPr lang="en-US" dirty="0"/>
              <a:t>Edit info line 2, Calibri Italic</a:t>
            </a:r>
          </a:p>
        </p:txBody>
      </p:sp>
      <p:sp>
        <p:nvSpPr>
          <p:cNvPr id="20" name="Text Placeholder 10">
            <a:extLst>
              <a:ext uri="{FF2B5EF4-FFF2-40B4-BE49-F238E27FC236}">
                <a16:creationId xmlns:a16="http://schemas.microsoft.com/office/drawing/2014/main" id="{BD67260C-41CE-44F6-B134-6312FF86D402}"/>
              </a:ext>
            </a:extLst>
          </p:cNvPr>
          <p:cNvSpPr>
            <a:spLocks noGrp="1"/>
          </p:cNvSpPr>
          <p:nvPr>
            <p:ph type="body" sz="quarter" idx="41" hasCustomPrompt="1"/>
          </p:nvPr>
        </p:nvSpPr>
        <p:spPr>
          <a:xfrm>
            <a:off x="8717280" y="4253865"/>
            <a:ext cx="1691640" cy="1691640"/>
          </a:xfrm>
          <a:solidFill>
            <a:schemeClr val="accent1"/>
          </a:solidFill>
        </p:spPr>
        <p:txBody>
          <a:bodyPr lIns="100584" rIns="100584" bIns="137160" anchor="b" anchorCtr="0"/>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dirty="0"/>
              <a:t>Edit title, Georgia </a:t>
            </a:r>
            <a:r>
              <a:rPr lang="en-US" dirty="0" err="1"/>
              <a:t>Bld</a:t>
            </a:r>
            <a:br>
              <a:rPr lang="en-US" dirty="0"/>
            </a:br>
            <a:r>
              <a:rPr lang="en-US" dirty="0"/>
              <a:t>Edit info line 1, Calibri </a:t>
            </a:r>
            <a:br>
              <a:rPr lang="en-US" dirty="0"/>
            </a:br>
            <a:r>
              <a:rPr lang="en-US" dirty="0"/>
              <a:t>Edit info line 2, Calibri Italic</a:t>
            </a:r>
          </a:p>
        </p:txBody>
      </p:sp>
    </p:spTree>
    <p:extLst>
      <p:ext uri="{BB962C8B-B14F-4D97-AF65-F5344CB8AC3E}">
        <p14:creationId xmlns:p14="http://schemas.microsoft.com/office/powerpoint/2010/main" val="389375753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Image Grid - Re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a:xfrm>
            <a:off x="571641" y="484632"/>
            <a:ext cx="4572000" cy="521208"/>
          </a:xfrm>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500" y="1097280"/>
            <a:ext cx="4572000"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7" name="Text Placeholder 6">
            <a:extLst>
              <a:ext uri="{FF2B5EF4-FFF2-40B4-BE49-F238E27FC236}">
                <a16:creationId xmlns:a16="http://schemas.microsoft.com/office/drawing/2014/main" id="{D1F3F074-8632-4ABC-BE41-5C5BBEFC79AD}"/>
              </a:ext>
            </a:extLst>
          </p:cNvPr>
          <p:cNvSpPr>
            <a:spLocks noGrp="1"/>
          </p:cNvSpPr>
          <p:nvPr>
            <p:ph type="body" sz="quarter" idx="11" hasCustomPrompt="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marL="685800" indent="0">
              <a:spcAft>
                <a:spcPts val="800"/>
              </a:spcAft>
              <a:buNone/>
              <a:defRPr/>
            </a:lvl4pPr>
            <a:lvl5pPr>
              <a:spcAft>
                <a:spcPts val="800"/>
              </a:spcAft>
              <a:defRPr/>
            </a:lvl5pPr>
          </a:lstStyle>
          <a:p>
            <a:pPr lvl="0"/>
            <a:r>
              <a:rPr lang="en-US" dirty="0"/>
              <a:t>Click to enter text</a:t>
            </a:r>
          </a:p>
          <a:p>
            <a:pPr lvl="1"/>
            <a:r>
              <a:rPr lang="en-US" dirty="0"/>
              <a:t>Second level</a:t>
            </a:r>
          </a:p>
          <a:p>
            <a:pPr lvl="2"/>
            <a:r>
              <a:rPr lang="en-US" dirty="0"/>
              <a:t>Third level</a:t>
            </a:r>
          </a:p>
        </p:txBody>
      </p:sp>
      <p:sp>
        <p:nvSpPr>
          <p:cNvPr id="10" name="Picture Placeholder 8">
            <a:extLst>
              <a:ext uri="{FF2B5EF4-FFF2-40B4-BE49-F238E27FC236}">
                <a16:creationId xmlns:a16="http://schemas.microsoft.com/office/drawing/2014/main" id="{23CF893D-BBE1-4EBB-AB2C-2BAA413758A7}"/>
              </a:ext>
            </a:extLst>
          </p:cNvPr>
          <p:cNvSpPr>
            <a:spLocks noGrp="1"/>
          </p:cNvSpPr>
          <p:nvPr>
            <p:ph type="pic" sz="quarter" idx="13" hasCustomPrompt="1"/>
          </p:nvPr>
        </p:nvSpPr>
        <p:spPr>
          <a:xfrm>
            <a:off x="8717280" y="0"/>
            <a:ext cx="3474720" cy="2971800"/>
          </a:xfrm>
          <a:solidFill>
            <a:schemeClr val="tx2"/>
          </a:solidFill>
        </p:spPr>
        <p:txBody>
          <a:bodyPr lIns="2103120" tIns="1097280" rIns="0"/>
          <a:lstStyle>
            <a:lvl1pPr marL="0" indent="0">
              <a:spcAft>
                <a:spcPts val="0"/>
              </a:spcAft>
              <a:buNone/>
              <a:defRPr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
        <p:nvSpPr>
          <p:cNvPr id="8" name="Picture Placeholder 8">
            <a:extLst>
              <a:ext uri="{FF2B5EF4-FFF2-40B4-BE49-F238E27FC236}">
                <a16:creationId xmlns:a16="http://schemas.microsoft.com/office/drawing/2014/main" id="{AD17AD7F-2DD3-4E7F-B060-97EB60C7277F}"/>
              </a:ext>
            </a:extLst>
          </p:cNvPr>
          <p:cNvSpPr>
            <a:spLocks noGrp="1"/>
          </p:cNvSpPr>
          <p:nvPr>
            <p:ph type="pic" sz="quarter" idx="14" hasCustomPrompt="1"/>
          </p:nvPr>
        </p:nvSpPr>
        <p:spPr>
          <a:xfrm>
            <a:off x="5242776" y="0"/>
            <a:ext cx="3474720" cy="2971800"/>
          </a:xfrm>
          <a:solidFill>
            <a:schemeClr val="tx2"/>
          </a:solidFill>
        </p:spPr>
        <p:txBody>
          <a:bodyPr lIns="2103120" tIns="1097280" rIns="0"/>
          <a:lstStyle>
            <a:lvl1pPr marL="0" indent="0">
              <a:spcAft>
                <a:spcPts val="0"/>
              </a:spcAft>
              <a:buNone/>
              <a:defRPr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
        <p:nvSpPr>
          <p:cNvPr id="12" name="Picture Placeholder 8">
            <a:extLst>
              <a:ext uri="{FF2B5EF4-FFF2-40B4-BE49-F238E27FC236}">
                <a16:creationId xmlns:a16="http://schemas.microsoft.com/office/drawing/2014/main" id="{8E7F450C-A408-49E0-B828-5899895ADFED}"/>
              </a:ext>
            </a:extLst>
          </p:cNvPr>
          <p:cNvSpPr>
            <a:spLocks noGrp="1"/>
          </p:cNvSpPr>
          <p:nvPr>
            <p:ph type="pic" sz="quarter" idx="15" hasCustomPrompt="1"/>
          </p:nvPr>
        </p:nvSpPr>
        <p:spPr>
          <a:xfrm>
            <a:off x="8717280" y="2973705"/>
            <a:ext cx="3474720" cy="2971800"/>
          </a:xfrm>
          <a:solidFill>
            <a:schemeClr val="tx2"/>
          </a:solidFill>
        </p:spPr>
        <p:txBody>
          <a:bodyPr lIns="2103120" tIns="1097280" rIns="0"/>
          <a:lstStyle>
            <a:lvl1pPr marL="0" indent="0">
              <a:spcAft>
                <a:spcPts val="0"/>
              </a:spcAft>
              <a:buNone/>
              <a:defRPr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
        <p:nvSpPr>
          <p:cNvPr id="13" name="Picture Placeholder 8">
            <a:extLst>
              <a:ext uri="{FF2B5EF4-FFF2-40B4-BE49-F238E27FC236}">
                <a16:creationId xmlns:a16="http://schemas.microsoft.com/office/drawing/2014/main" id="{B1119AAD-9ECE-494E-906A-8B3A39DCA9EC}"/>
              </a:ext>
            </a:extLst>
          </p:cNvPr>
          <p:cNvSpPr>
            <a:spLocks noGrp="1"/>
          </p:cNvSpPr>
          <p:nvPr>
            <p:ph type="pic" sz="quarter" idx="16" hasCustomPrompt="1"/>
          </p:nvPr>
        </p:nvSpPr>
        <p:spPr>
          <a:xfrm>
            <a:off x="5242776" y="2973705"/>
            <a:ext cx="3474720" cy="2971800"/>
          </a:xfrm>
          <a:solidFill>
            <a:schemeClr val="tx2"/>
          </a:solidFill>
        </p:spPr>
        <p:txBody>
          <a:bodyPr lIns="2103120" tIns="1097280" rIns="0"/>
          <a:lstStyle>
            <a:lvl1pPr marL="0" indent="0">
              <a:spcAft>
                <a:spcPts val="0"/>
              </a:spcAft>
              <a:buNone/>
              <a:defRPr b="1" cap="all" baseline="0">
                <a:solidFill>
                  <a:srgbClr val="FF289F"/>
                </a:solidFill>
              </a:defRPr>
            </a:lvl1pPr>
          </a:lstStyle>
          <a:p>
            <a:r>
              <a:rPr lang="en-US" dirty="0"/>
              <a:t>Click icon </a:t>
            </a:r>
            <a:br>
              <a:rPr lang="en-US" dirty="0"/>
            </a:br>
            <a:r>
              <a:rPr lang="en-US" dirty="0"/>
              <a:t>to insert </a:t>
            </a:r>
            <a:br>
              <a:rPr lang="en-US" dirty="0"/>
            </a:br>
            <a:r>
              <a:rPr lang="en-US" dirty="0"/>
              <a:t>image</a:t>
            </a:r>
          </a:p>
        </p:txBody>
      </p:sp>
      <p:sp>
        <p:nvSpPr>
          <p:cNvPr id="22" name="Text Placeholder 10">
            <a:extLst>
              <a:ext uri="{FF2B5EF4-FFF2-40B4-BE49-F238E27FC236}">
                <a16:creationId xmlns:a16="http://schemas.microsoft.com/office/drawing/2014/main" id="{39F8F67E-7EFC-4E29-AC17-367CA90CBC9F}"/>
              </a:ext>
            </a:extLst>
          </p:cNvPr>
          <p:cNvSpPr>
            <a:spLocks noGrp="1"/>
          </p:cNvSpPr>
          <p:nvPr>
            <p:ph type="body" sz="quarter" idx="30" hasCustomPrompt="1"/>
          </p:nvPr>
        </p:nvSpPr>
        <p:spPr>
          <a:xfrm>
            <a:off x="5242776" y="1280160"/>
            <a:ext cx="1691640" cy="1691640"/>
          </a:xfrm>
          <a:solidFill>
            <a:schemeClr val="accent4"/>
          </a:solidFill>
        </p:spPr>
        <p:txBody>
          <a:bodyPr lIns="100584" rIns="100584" bIns="137160" anchor="b" anchorCtr="0"/>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dirty="0"/>
              <a:t>Edit title, Georgia </a:t>
            </a:r>
            <a:r>
              <a:rPr lang="en-US" dirty="0" err="1"/>
              <a:t>Bld</a:t>
            </a:r>
            <a:br>
              <a:rPr lang="en-US" dirty="0"/>
            </a:br>
            <a:r>
              <a:rPr lang="en-US" dirty="0"/>
              <a:t>Edit info line 1, Calibri </a:t>
            </a:r>
            <a:br>
              <a:rPr lang="en-US" dirty="0"/>
            </a:br>
            <a:r>
              <a:rPr lang="en-US" dirty="0"/>
              <a:t>Edit info line 2, Calibri Italic</a:t>
            </a:r>
          </a:p>
        </p:txBody>
      </p:sp>
      <p:sp>
        <p:nvSpPr>
          <p:cNvPr id="18" name="Text Placeholder 10">
            <a:extLst>
              <a:ext uri="{FF2B5EF4-FFF2-40B4-BE49-F238E27FC236}">
                <a16:creationId xmlns:a16="http://schemas.microsoft.com/office/drawing/2014/main" id="{A638DAA5-3F00-4F19-B160-F88AE2DD6AC2}"/>
              </a:ext>
            </a:extLst>
          </p:cNvPr>
          <p:cNvSpPr>
            <a:spLocks noGrp="1"/>
          </p:cNvSpPr>
          <p:nvPr>
            <p:ph type="body" sz="quarter" idx="39" hasCustomPrompt="1"/>
          </p:nvPr>
        </p:nvSpPr>
        <p:spPr>
          <a:xfrm>
            <a:off x="8717280" y="1280160"/>
            <a:ext cx="1691640" cy="1691640"/>
          </a:xfrm>
          <a:solidFill>
            <a:schemeClr val="accent4"/>
          </a:solidFill>
        </p:spPr>
        <p:txBody>
          <a:bodyPr lIns="100584" rIns="100584" bIns="137160" anchor="b" anchorCtr="0"/>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dirty="0"/>
              <a:t>Edit title, Georgia </a:t>
            </a:r>
            <a:r>
              <a:rPr lang="en-US" dirty="0" err="1"/>
              <a:t>Bld</a:t>
            </a:r>
            <a:br>
              <a:rPr lang="en-US" dirty="0"/>
            </a:br>
            <a:r>
              <a:rPr lang="en-US" dirty="0"/>
              <a:t>Edit info line 1, Calibri </a:t>
            </a:r>
            <a:br>
              <a:rPr lang="en-US" dirty="0"/>
            </a:br>
            <a:r>
              <a:rPr lang="en-US" dirty="0"/>
              <a:t>Edit info line 2, Calibri Italic</a:t>
            </a:r>
          </a:p>
        </p:txBody>
      </p:sp>
      <p:sp>
        <p:nvSpPr>
          <p:cNvPr id="19" name="Text Placeholder 10">
            <a:extLst>
              <a:ext uri="{FF2B5EF4-FFF2-40B4-BE49-F238E27FC236}">
                <a16:creationId xmlns:a16="http://schemas.microsoft.com/office/drawing/2014/main" id="{30C55A10-B9C8-49C7-8AC2-B5EB96754639}"/>
              </a:ext>
            </a:extLst>
          </p:cNvPr>
          <p:cNvSpPr>
            <a:spLocks noGrp="1"/>
          </p:cNvSpPr>
          <p:nvPr>
            <p:ph type="body" sz="quarter" idx="40" hasCustomPrompt="1"/>
          </p:nvPr>
        </p:nvSpPr>
        <p:spPr>
          <a:xfrm>
            <a:off x="5242776" y="4253865"/>
            <a:ext cx="1691640" cy="1691640"/>
          </a:xfrm>
          <a:solidFill>
            <a:schemeClr val="accent4"/>
          </a:solidFill>
        </p:spPr>
        <p:txBody>
          <a:bodyPr lIns="100584" rIns="100584" bIns="137160" anchor="b" anchorCtr="0"/>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dirty="0"/>
              <a:t>Edit title, Georgia </a:t>
            </a:r>
            <a:r>
              <a:rPr lang="en-US" dirty="0" err="1"/>
              <a:t>Bld</a:t>
            </a:r>
            <a:br>
              <a:rPr lang="en-US" dirty="0"/>
            </a:br>
            <a:r>
              <a:rPr lang="en-US" dirty="0"/>
              <a:t>Edit info line 1, Calibri </a:t>
            </a:r>
            <a:br>
              <a:rPr lang="en-US" dirty="0"/>
            </a:br>
            <a:r>
              <a:rPr lang="en-US" dirty="0"/>
              <a:t>Edit info line 2, Calibri Italic</a:t>
            </a:r>
          </a:p>
        </p:txBody>
      </p:sp>
      <p:sp>
        <p:nvSpPr>
          <p:cNvPr id="20" name="Text Placeholder 10">
            <a:extLst>
              <a:ext uri="{FF2B5EF4-FFF2-40B4-BE49-F238E27FC236}">
                <a16:creationId xmlns:a16="http://schemas.microsoft.com/office/drawing/2014/main" id="{BD67260C-41CE-44F6-B134-6312FF86D402}"/>
              </a:ext>
            </a:extLst>
          </p:cNvPr>
          <p:cNvSpPr>
            <a:spLocks noGrp="1"/>
          </p:cNvSpPr>
          <p:nvPr>
            <p:ph type="body" sz="quarter" idx="41" hasCustomPrompt="1"/>
          </p:nvPr>
        </p:nvSpPr>
        <p:spPr>
          <a:xfrm>
            <a:off x="8717280" y="4253865"/>
            <a:ext cx="1691640" cy="1691640"/>
          </a:xfrm>
          <a:solidFill>
            <a:schemeClr val="accent4"/>
          </a:solidFill>
        </p:spPr>
        <p:txBody>
          <a:bodyPr lIns="100584" rIns="100584" bIns="137160" anchor="b" anchorCtr="0"/>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dirty="0"/>
              <a:t>Edit title, Georgia </a:t>
            </a:r>
            <a:r>
              <a:rPr lang="en-US" dirty="0" err="1"/>
              <a:t>Bld</a:t>
            </a:r>
            <a:br>
              <a:rPr lang="en-US" dirty="0"/>
            </a:br>
            <a:r>
              <a:rPr lang="en-US" dirty="0"/>
              <a:t>Edit info line 1, Calibri </a:t>
            </a:r>
            <a:br>
              <a:rPr lang="en-US" dirty="0"/>
            </a:br>
            <a:r>
              <a:rPr lang="en-US" dirty="0"/>
              <a:t>Edit info line 2, Calibri Italic</a:t>
            </a:r>
          </a:p>
        </p:txBody>
      </p:sp>
    </p:spTree>
    <p:extLst>
      <p:ext uri="{BB962C8B-B14F-4D97-AF65-F5344CB8AC3E}">
        <p14:creationId xmlns:p14="http://schemas.microsoft.com/office/powerpoint/2010/main" val="25579280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Row of 3 Icons -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a:xfrm>
            <a:off x="571641" y="484632"/>
            <a:ext cx="11036808" cy="521208"/>
          </a:xfrm>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641" y="1097280"/>
            <a:ext cx="11036808"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10" name="Text Placeholder 9">
            <a:extLst>
              <a:ext uri="{FF2B5EF4-FFF2-40B4-BE49-F238E27FC236}">
                <a16:creationId xmlns:a16="http://schemas.microsoft.com/office/drawing/2014/main" id="{71C8065A-9BA7-499C-8A6B-9197CBE40C7D}"/>
              </a:ext>
            </a:extLst>
          </p:cNvPr>
          <p:cNvSpPr>
            <a:spLocks noGrp="1"/>
          </p:cNvSpPr>
          <p:nvPr>
            <p:ph type="body" sz="quarter" idx="15" hasCustomPrompt="1"/>
          </p:nvPr>
        </p:nvSpPr>
        <p:spPr>
          <a:xfrm>
            <a:off x="571641" y="5466047"/>
            <a:ext cx="353872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1" name="Text Placeholder 9">
            <a:extLst>
              <a:ext uri="{FF2B5EF4-FFF2-40B4-BE49-F238E27FC236}">
                <a16:creationId xmlns:a16="http://schemas.microsoft.com/office/drawing/2014/main" id="{08BD86BA-1E5F-41C0-9D71-7FE80C7632BC}"/>
              </a:ext>
            </a:extLst>
          </p:cNvPr>
          <p:cNvSpPr>
            <a:spLocks noGrp="1"/>
          </p:cNvSpPr>
          <p:nvPr>
            <p:ph type="body" sz="quarter" idx="16" hasCustomPrompt="1"/>
          </p:nvPr>
        </p:nvSpPr>
        <p:spPr>
          <a:xfrm>
            <a:off x="571641" y="5663358"/>
            <a:ext cx="3538728"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12" name="Text Placeholder 9">
            <a:extLst>
              <a:ext uri="{FF2B5EF4-FFF2-40B4-BE49-F238E27FC236}">
                <a16:creationId xmlns:a16="http://schemas.microsoft.com/office/drawing/2014/main" id="{19A73625-01DE-4E36-9874-D53F66542E4B}"/>
              </a:ext>
            </a:extLst>
          </p:cNvPr>
          <p:cNvSpPr>
            <a:spLocks noGrp="1"/>
          </p:cNvSpPr>
          <p:nvPr>
            <p:ph type="body" sz="quarter" idx="17" hasCustomPrompt="1"/>
          </p:nvPr>
        </p:nvSpPr>
        <p:spPr>
          <a:xfrm>
            <a:off x="4321122" y="5466047"/>
            <a:ext cx="353872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3" name="Text Placeholder 9">
            <a:extLst>
              <a:ext uri="{FF2B5EF4-FFF2-40B4-BE49-F238E27FC236}">
                <a16:creationId xmlns:a16="http://schemas.microsoft.com/office/drawing/2014/main" id="{7E98720E-B6A2-48FE-97B5-8E306F411301}"/>
              </a:ext>
            </a:extLst>
          </p:cNvPr>
          <p:cNvSpPr>
            <a:spLocks noGrp="1"/>
          </p:cNvSpPr>
          <p:nvPr>
            <p:ph type="body" sz="quarter" idx="18" hasCustomPrompt="1"/>
          </p:nvPr>
        </p:nvSpPr>
        <p:spPr>
          <a:xfrm>
            <a:off x="4321122" y="5663358"/>
            <a:ext cx="3538728"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16" name="Text Placeholder 9">
            <a:extLst>
              <a:ext uri="{FF2B5EF4-FFF2-40B4-BE49-F238E27FC236}">
                <a16:creationId xmlns:a16="http://schemas.microsoft.com/office/drawing/2014/main" id="{8430DA46-7C21-4258-B3B1-E0EA6129E287}"/>
              </a:ext>
            </a:extLst>
          </p:cNvPr>
          <p:cNvSpPr>
            <a:spLocks noGrp="1"/>
          </p:cNvSpPr>
          <p:nvPr>
            <p:ph type="body" sz="quarter" idx="21" hasCustomPrompt="1"/>
          </p:nvPr>
        </p:nvSpPr>
        <p:spPr>
          <a:xfrm>
            <a:off x="8070603" y="5466047"/>
            <a:ext cx="353872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7" name="Text Placeholder 9">
            <a:extLst>
              <a:ext uri="{FF2B5EF4-FFF2-40B4-BE49-F238E27FC236}">
                <a16:creationId xmlns:a16="http://schemas.microsoft.com/office/drawing/2014/main" id="{A106112C-FF53-4CD1-B65A-DF1C77C9CCC5}"/>
              </a:ext>
            </a:extLst>
          </p:cNvPr>
          <p:cNvSpPr>
            <a:spLocks noGrp="1"/>
          </p:cNvSpPr>
          <p:nvPr>
            <p:ph type="body" sz="quarter" idx="22" hasCustomPrompt="1"/>
          </p:nvPr>
        </p:nvSpPr>
        <p:spPr>
          <a:xfrm>
            <a:off x="8070603" y="5663358"/>
            <a:ext cx="3538728"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14" name="Text Placeholder 10">
            <a:extLst>
              <a:ext uri="{FF2B5EF4-FFF2-40B4-BE49-F238E27FC236}">
                <a16:creationId xmlns:a16="http://schemas.microsoft.com/office/drawing/2014/main" id="{DB869BD3-84E3-4499-8F3F-D43EE9336E3A}"/>
              </a:ext>
            </a:extLst>
          </p:cNvPr>
          <p:cNvSpPr>
            <a:spLocks noGrp="1"/>
          </p:cNvSpPr>
          <p:nvPr>
            <p:ph type="body" sz="quarter" idx="25" hasCustomPrompt="1"/>
          </p:nvPr>
        </p:nvSpPr>
        <p:spPr>
          <a:xfrm>
            <a:off x="571641" y="2043303"/>
            <a:ext cx="3538728" cy="3191256"/>
          </a:xfrm>
        </p:spPr>
        <p:txBody>
          <a:bodyPr/>
          <a:lstStyle>
            <a:lvl1pPr marL="0" indent="0">
              <a:buNone/>
              <a:defRPr/>
            </a:lvl1pPr>
          </a:lstStyle>
          <a:p>
            <a:pPr lvl="0"/>
            <a:r>
              <a:rPr lang="en-US" dirty="0"/>
              <a:t> </a:t>
            </a:r>
          </a:p>
        </p:txBody>
      </p:sp>
      <p:sp>
        <p:nvSpPr>
          <p:cNvPr id="15" name="Picture Placeholder 15">
            <a:extLst>
              <a:ext uri="{FF2B5EF4-FFF2-40B4-BE49-F238E27FC236}">
                <a16:creationId xmlns:a16="http://schemas.microsoft.com/office/drawing/2014/main" id="{5B535610-1DEF-4D37-A34C-3EC5007F7B04}"/>
              </a:ext>
            </a:extLst>
          </p:cNvPr>
          <p:cNvSpPr>
            <a:spLocks noGrp="1"/>
          </p:cNvSpPr>
          <p:nvPr>
            <p:ph type="pic" sz="quarter" idx="12" hasCustomPrompt="1"/>
          </p:nvPr>
        </p:nvSpPr>
        <p:spPr>
          <a:xfrm>
            <a:off x="1426605" y="2724531"/>
            <a:ext cx="1828800" cy="1828800"/>
          </a:xfrm>
        </p:spPr>
        <p:txBody>
          <a:bodyPr lIns="0" tIns="182880" rIns="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
        <p:nvSpPr>
          <p:cNvPr id="18" name="Text Placeholder 10">
            <a:extLst>
              <a:ext uri="{FF2B5EF4-FFF2-40B4-BE49-F238E27FC236}">
                <a16:creationId xmlns:a16="http://schemas.microsoft.com/office/drawing/2014/main" id="{34BC903A-196D-4107-8A39-5CD53E66E088}"/>
              </a:ext>
            </a:extLst>
          </p:cNvPr>
          <p:cNvSpPr>
            <a:spLocks noGrp="1"/>
          </p:cNvSpPr>
          <p:nvPr>
            <p:ph type="body" sz="quarter" idx="26" hasCustomPrompt="1"/>
          </p:nvPr>
        </p:nvSpPr>
        <p:spPr>
          <a:xfrm>
            <a:off x="4321122" y="2043303"/>
            <a:ext cx="3538728" cy="3191256"/>
          </a:xfrm>
        </p:spPr>
        <p:txBody>
          <a:bodyPr/>
          <a:lstStyle>
            <a:lvl1pPr marL="0" indent="0">
              <a:buNone/>
              <a:defRPr/>
            </a:lvl1pPr>
          </a:lstStyle>
          <a:p>
            <a:pPr lvl="0"/>
            <a:r>
              <a:rPr lang="en-US" dirty="0"/>
              <a:t> </a:t>
            </a:r>
          </a:p>
        </p:txBody>
      </p:sp>
      <p:sp>
        <p:nvSpPr>
          <p:cNvPr id="19" name="Picture Placeholder 15">
            <a:extLst>
              <a:ext uri="{FF2B5EF4-FFF2-40B4-BE49-F238E27FC236}">
                <a16:creationId xmlns:a16="http://schemas.microsoft.com/office/drawing/2014/main" id="{606DA10F-E610-45D1-9644-FDB58AFBFCEE}"/>
              </a:ext>
            </a:extLst>
          </p:cNvPr>
          <p:cNvSpPr>
            <a:spLocks noGrp="1"/>
          </p:cNvSpPr>
          <p:nvPr>
            <p:ph type="pic" sz="quarter" idx="27" hasCustomPrompt="1"/>
          </p:nvPr>
        </p:nvSpPr>
        <p:spPr>
          <a:xfrm>
            <a:off x="5176086" y="2724531"/>
            <a:ext cx="1828800" cy="1828800"/>
          </a:xfrm>
        </p:spPr>
        <p:txBody>
          <a:bodyPr lIns="0" tIns="182880" rIns="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
        <p:nvSpPr>
          <p:cNvPr id="20" name="Text Placeholder 10">
            <a:extLst>
              <a:ext uri="{FF2B5EF4-FFF2-40B4-BE49-F238E27FC236}">
                <a16:creationId xmlns:a16="http://schemas.microsoft.com/office/drawing/2014/main" id="{4B523119-B5EE-4A0F-80AE-DB213154CB79}"/>
              </a:ext>
            </a:extLst>
          </p:cNvPr>
          <p:cNvSpPr>
            <a:spLocks noGrp="1"/>
          </p:cNvSpPr>
          <p:nvPr>
            <p:ph type="body" sz="quarter" idx="28" hasCustomPrompt="1"/>
          </p:nvPr>
        </p:nvSpPr>
        <p:spPr>
          <a:xfrm>
            <a:off x="8070603" y="2043303"/>
            <a:ext cx="3538728" cy="3191256"/>
          </a:xfrm>
        </p:spPr>
        <p:txBody>
          <a:bodyPr/>
          <a:lstStyle>
            <a:lvl1pPr marL="0" indent="0">
              <a:buNone/>
              <a:defRPr/>
            </a:lvl1pPr>
          </a:lstStyle>
          <a:p>
            <a:pPr lvl="0"/>
            <a:r>
              <a:rPr lang="en-US" dirty="0"/>
              <a:t> </a:t>
            </a:r>
          </a:p>
        </p:txBody>
      </p:sp>
      <p:sp>
        <p:nvSpPr>
          <p:cNvPr id="21" name="Picture Placeholder 15">
            <a:extLst>
              <a:ext uri="{FF2B5EF4-FFF2-40B4-BE49-F238E27FC236}">
                <a16:creationId xmlns:a16="http://schemas.microsoft.com/office/drawing/2014/main" id="{96D74AB2-7228-46B5-BA46-3981AC9ACA9E}"/>
              </a:ext>
            </a:extLst>
          </p:cNvPr>
          <p:cNvSpPr>
            <a:spLocks noGrp="1"/>
          </p:cNvSpPr>
          <p:nvPr>
            <p:ph type="pic" sz="quarter" idx="29" hasCustomPrompt="1"/>
          </p:nvPr>
        </p:nvSpPr>
        <p:spPr>
          <a:xfrm>
            <a:off x="8925567" y="2724531"/>
            <a:ext cx="1828800" cy="1828800"/>
          </a:xfrm>
        </p:spPr>
        <p:txBody>
          <a:bodyPr lIns="0" tIns="182880" rIns="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Tree>
    <p:extLst>
      <p:ext uri="{BB962C8B-B14F-4D97-AF65-F5344CB8AC3E}">
        <p14:creationId xmlns:p14="http://schemas.microsoft.com/office/powerpoint/2010/main" val="30844715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Row of 3 Icons - Red/Burgund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a:xfrm>
            <a:off x="571641" y="484632"/>
            <a:ext cx="11036808" cy="521208"/>
          </a:xfrm>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641" y="1097280"/>
            <a:ext cx="11036808"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10" name="Text Placeholder 9">
            <a:extLst>
              <a:ext uri="{FF2B5EF4-FFF2-40B4-BE49-F238E27FC236}">
                <a16:creationId xmlns:a16="http://schemas.microsoft.com/office/drawing/2014/main" id="{71C8065A-9BA7-499C-8A6B-9197CBE40C7D}"/>
              </a:ext>
            </a:extLst>
          </p:cNvPr>
          <p:cNvSpPr>
            <a:spLocks noGrp="1"/>
          </p:cNvSpPr>
          <p:nvPr>
            <p:ph type="body" sz="quarter" idx="15" hasCustomPrompt="1"/>
          </p:nvPr>
        </p:nvSpPr>
        <p:spPr>
          <a:xfrm>
            <a:off x="571641" y="5466047"/>
            <a:ext cx="353872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1" name="Text Placeholder 9">
            <a:extLst>
              <a:ext uri="{FF2B5EF4-FFF2-40B4-BE49-F238E27FC236}">
                <a16:creationId xmlns:a16="http://schemas.microsoft.com/office/drawing/2014/main" id="{08BD86BA-1E5F-41C0-9D71-7FE80C7632BC}"/>
              </a:ext>
            </a:extLst>
          </p:cNvPr>
          <p:cNvSpPr>
            <a:spLocks noGrp="1"/>
          </p:cNvSpPr>
          <p:nvPr>
            <p:ph type="body" sz="quarter" idx="16" hasCustomPrompt="1"/>
          </p:nvPr>
        </p:nvSpPr>
        <p:spPr>
          <a:xfrm>
            <a:off x="571641" y="5663358"/>
            <a:ext cx="3538728"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12" name="Text Placeholder 9">
            <a:extLst>
              <a:ext uri="{FF2B5EF4-FFF2-40B4-BE49-F238E27FC236}">
                <a16:creationId xmlns:a16="http://schemas.microsoft.com/office/drawing/2014/main" id="{19A73625-01DE-4E36-9874-D53F66542E4B}"/>
              </a:ext>
            </a:extLst>
          </p:cNvPr>
          <p:cNvSpPr>
            <a:spLocks noGrp="1"/>
          </p:cNvSpPr>
          <p:nvPr>
            <p:ph type="body" sz="quarter" idx="17" hasCustomPrompt="1"/>
          </p:nvPr>
        </p:nvSpPr>
        <p:spPr>
          <a:xfrm>
            <a:off x="4321122" y="5466047"/>
            <a:ext cx="353872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3" name="Text Placeholder 9">
            <a:extLst>
              <a:ext uri="{FF2B5EF4-FFF2-40B4-BE49-F238E27FC236}">
                <a16:creationId xmlns:a16="http://schemas.microsoft.com/office/drawing/2014/main" id="{7E98720E-B6A2-48FE-97B5-8E306F411301}"/>
              </a:ext>
            </a:extLst>
          </p:cNvPr>
          <p:cNvSpPr>
            <a:spLocks noGrp="1"/>
          </p:cNvSpPr>
          <p:nvPr>
            <p:ph type="body" sz="quarter" idx="18" hasCustomPrompt="1"/>
          </p:nvPr>
        </p:nvSpPr>
        <p:spPr>
          <a:xfrm>
            <a:off x="4321122" y="5663358"/>
            <a:ext cx="3538728"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16" name="Text Placeholder 9">
            <a:extLst>
              <a:ext uri="{FF2B5EF4-FFF2-40B4-BE49-F238E27FC236}">
                <a16:creationId xmlns:a16="http://schemas.microsoft.com/office/drawing/2014/main" id="{8430DA46-7C21-4258-B3B1-E0EA6129E287}"/>
              </a:ext>
            </a:extLst>
          </p:cNvPr>
          <p:cNvSpPr>
            <a:spLocks noGrp="1"/>
          </p:cNvSpPr>
          <p:nvPr>
            <p:ph type="body" sz="quarter" idx="21" hasCustomPrompt="1"/>
          </p:nvPr>
        </p:nvSpPr>
        <p:spPr>
          <a:xfrm>
            <a:off x="8070603" y="5466047"/>
            <a:ext cx="353872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7" name="Text Placeholder 9">
            <a:extLst>
              <a:ext uri="{FF2B5EF4-FFF2-40B4-BE49-F238E27FC236}">
                <a16:creationId xmlns:a16="http://schemas.microsoft.com/office/drawing/2014/main" id="{A106112C-FF53-4CD1-B65A-DF1C77C9CCC5}"/>
              </a:ext>
            </a:extLst>
          </p:cNvPr>
          <p:cNvSpPr>
            <a:spLocks noGrp="1"/>
          </p:cNvSpPr>
          <p:nvPr>
            <p:ph type="body" sz="quarter" idx="22" hasCustomPrompt="1"/>
          </p:nvPr>
        </p:nvSpPr>
        <p:spPr>
          <a:xfrm>
            <a:off x="8070603" y="5663358"/>
            <a:ext cx="3538728"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14" name="Text Placeholder 10">
            <a:extLst>
              <a:ext uri="{FF2B5EF4-FFF2-40B4-BE49-F238E27FC236}">
                <a16:creationId xmlns:a16="http://schemas.microsoft.com/office/drawing/2014/main" id="{DB869BD3-84E3-4499-8F3F-D43EE9336E3A}"/>
              </a:ext>
            </a:extLst>
          </p:cNvPr>
          <p:cNvSpPr>
            <a:spLocks noGrp="1"/>
          </p:cNvSpPr>
          <p:nvPr>
            <p:ph type="body" sz="quarter" idx="25" hasCustomPrompt="1"/>
          </p:nvPr>
        </p:nvSpPr>
        <p:spPr>
          <a:xfrm>
            <a:off x="571641" y="2043303"/>
            <a:ext cx="3538728" cy="3191256"/>
          </a:xfrm>
          <a:solidFill>
            <a:schemeClr val="accent1"/>
          </a:solidFill>
          <a:ln w="12700">
            <a:noFill/>
          </a:ln>
        </p:spPr>
        <p:txBody>
          <a:bodyPr/>
          <a:lstStyle>
            <a:lvl1pPr marL="0" indent="0">
              <a:buNone/>
              <a:defRPr/>
            </a:lvl1pPr>
          </a:lstStyle>
          <a:p>
            <a:pPr lvl="0"/>
            <a:r>
              <a:rPr lang="en-US" dirty="0"/>
              <a:t> </a:t>
            </a:r>
          </a:p>
        </p:txBody>
      </p:sp>
      <p:sp>
        <p:nvSpPr>
          <p:cNvPr id="15" name="Picture Placeholder 15">
            <a:extLst>
              <a:ext uri="{FF2B5EF4-FFF2-40B4-BE49-F238E27FC236}">
                <a16:creationId xmlns:a16="http://schemas.microsoft.com/office/drawing/2014/main" id="{5B535610-1DEF-4D37-A34C-3EC5007F7B04}"/>
              </a:ext>
            </a:extLst>
          </p:cNvPr>
          <p:cNvSpPr>
            <a:spLocks noGrp="1"/>
          </p:cNvSpPr>
          <p:nvPr>
            <p:ph type="pic" sz="quarter" idx="12" hasCustomPrompt="1"/>
          </p:nvPr>
        </p:nvSpPr>
        <p:spPr>
          <a:xfrm>
            <a:off x="1426605" y="2724531"/>
            <a:ext cx="1828800" cy="1828800"/>
          </a:xfrm>
        </p:spPr>
        <p:txBody>
          <a:bodyPr lIns="0" tIns="182880" rIns="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
        <p:nvSpPr>
          <p:cNvPr id="18" name="Text Placeholder 10">
            <a:extLst>
              <a:ext uri="{FF2B5EF4-FFF2-40B4-BE49-F238E27FC236}">
                <a16:creationId xmlns:a16="http://schemas.microsoft.com/office/drawing/2014/main" id="{34BC903A-196D-4107-8A39-5CD53E66E088}"/>
              </a:ext>
            </a:extLst>
          </p:cNvPr>
          <p:cNvSpPr>
            <a:spLocks noGrp="1"/>
          </p:cNvSpPr>
          <p:nvPr>
            <p:ph type="body" sz="quarter" idx="26" hasCustomPrompt="1"/>
          </p:nvPr>
        </p:nvSpPr>
        <p:spPr>
          <a:xfrm>
            <a:off x="4321122" y="2043303"/>
            <a:ext cx="3538728" cy="3191256"/>
          </a:xfrm>
          <a:solidFill>
            <a:schemeClr val="accent4"/>
          </a:solidFill>
          <a:ln w="12700">
            <a:noFill/>
          </a:ln>
        </p:spPr>
        <p:txBody>
          <a:bodyPr/>
          <a:lstStyle>
            <a:lvl1pPr marL="0" indent="0">
              <a:buNone/>
              <a:defRPr/>
            </a:lvl1pPr>
          </a:lstStyle>
          <a:p>
            <a:pPr lvl="0"/>
            <a:r>
              <a:rPr lang="en-US" dirty="0"/>
              <a:t> </a:t>
            </a:r>
          </a:p>
        </p:txBody>
      </p:sp>
      <p:sp>
        <p:nvSpPr>
          <p:cNvPr id="19" name="Picture Placeholder 15">
            <a:extLst>
              <a:ext uri="{FF2B5EF4-FFF2-40B4-BE49-F238E27FC236}">
                <a16:creationId xmlns:a16="http://schemas.microsoft.com/office/drawing/2014/main" id="{606DA10F-E610-45D1-9644-FDB58AFBFCEE}"/>
              </a:ext>
            </a:extLst>
          </p:cNvPr>
          <p:cNvSpPr>
            <a:spLocks noGrp="1"/>
          </p:cNvSpPr>
          <p:nvPr>
            <p:ph type="pic" sz="quarter" idx="27" hasCustomPrompt="1"/>
          </p:nvPr>
        </p:nvSpPr>
        <p:spPr>
          <a:xfrm>
            <a:off x="5176086" y="2724531"/>
            <a:ext cx="1828800" cy="1828800"/>
          </a:xfrm>
        </p:spPr>
        <p:txBody>
          <a:bodyPr lIns="0" tIns="182880" rIns="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
        <p:nvSpPr>
          <p:cNvPr id="20" name="Text Placeholder 10">
            <a:extLst>
              <a:ext uri="{FF2B5EF4-FFF2-40B4-BE49-F238E27FC236}">
                <a16:creationId xmlns:a16="http://schemas.microsoft.com/office/drawing/2014/main" id="{4B523119-B5EE-4A0F-80AE-DB213154CB79}"/>
              </a:ext>
            </a:extLst>
          </p:cNvPr>
          <p:cNvSpPr>
            <a:spLocks noGrp="1"/>
          </p:cNvSpPr>
          <p:nvPr>
            <p:ph type="body" sz="quarter" idx="28" hasCustomPrompt="1"/>
          </p:nvPr>
        </p:nvSpPr>
        <p:spPr>
          <a:xfrm>
            <a:off x="8070603" y="2043303"/>
            <a:ext cx="3538728" cy="3191256"/>
          </a:xfrm>
          <a:solidFill>
            <a:schemeClr val="accent1"/>
          </a:solidFill>
          <a:ln w="12700">
            <a:noFill/>
          </a:ln>
        </p:spPr>
        <p:txBody>
          <a:bodyPr/>
          <a:lstStyle>
            <a:lvl1pPr marL="0" indent="0">
              <a:buNone/>
              <a:defRPr/>
            </a:lvl1pPr>
          </a:lstStyle>
          <a:p>
            <a:pPr lvl="0"/>
            <a:r>
              <a:rPr lang="en-US" dirty="0"/>
              <a:t> </a:t>
            </a:r>
          </a:p>
        </p:txBody>
      </p:sp>
      <p:sp>
        <p:nvSpPr>
          <p:cNvPr id="21" name="Picture Placeholder 15">
            <a:extLst>
              <a:ext uri="{FF2B5EF4-FFF2-40B4-BE49-F238E27FC236}">
                <a16:creationId xmlns:a16="http://schemas.microsoft.com/office/drawing/2014/main" id="{96D74AB2-7228-46B5-BA46-3981AC9ACA9E}"/>
              </a:ext>
            </a:extLst>
          </p:cNvPr>
          <p:cNvSpPr>
            <a:spLocks noGrp="1"/>
          </p:cNvSpPr>
          <p:nvPr>
            <p:ph type="pic" sz="quarter" idx="29" hasCustomPrompt="1"/>
          </p:nvPr>
        </p:nvSpPr>
        <p:spPr>
          <a:xfrm>
            <a:off x="8925567" y="2724531"/>
            <a:ext cx="1828800" cy="1828800"/>
          </a:xfrm>
        </p:spPr>
        <p:txBody>
          <a:bodyPr lIns="0" tIns="182880" rIns="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Tree>
    <p:extLst>
      <p:ext uri="{BB962C8B-B14F-4D97-AF65-F5344CB8AC3E}">
        <p14:creationId xmlns:p14="http://schemas.microsoft.com/office/powerpoint/2010/main" val="421823045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Row of 4 Icons -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a:xfrm>
            <a:off x="571641" y="484632"/>
            <a:ext cx="11036808" cy="521208"/>
          </a:xfrm>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641" y="1097280"/>
            <a:ext cx="11036808"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10" name="Text Placeholder 9">
            <a:extLst>
              <a:ext uri="{FF2B5EF4-FFF2-40B4-BE49-F238E27FC236}">
                <a16:creationId xmlns:a16="http://schemas.microsoft.com/office/drawing/2014/main" id="{71C8065A-9BA7-499C-8A6B-9197CBE40C7D}"/>
              </a:ext>
            </a:extLst>
          </p:cNvPr>
          <p:cNvSpPr>
            <a:spLocks noGrp="1"/>
          </p:cNvSpPr>
          <p:nvPr>
            <p:ph type="body" sz="quarter" idx="15" hasCustomPrompt="1"/>
          </p:nvPr>
        </p:nvSpPr>
        <p:spPr>
          <a:xfrm>
            <a:off x="571641"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1" name="Text Placeholder 9">
            <a:extLst>
              <a:ext uri="{FF2B5EF4-FFF2-40B4-BE49-F238E27FC236}">
                <a16:creationId xmlns:a16="http://schemas.microsoft.com/office/drawing/2014/main" id="{08BD86BA-1E5F-41C0-9D71-7FE80C7632BC}"/>
              </a:ext>
            </a:extLst>
          </p:cNvPr>
          <p:cNvSpPr>
            <a:spLocks noGrp="1"/>
          </p:cNvSpPr>
          <p:nvPr>
            <p:ph type="body" sz="quarter" idx="16" hasCustomPrompt="1"/>
          </p:nvPr>
        </p:nvSpPr>
        <p:spPr>
          <a:xfrm>
            <a:off x="571641" y="4680203"/>
            <a:ext cx="2597150" cy="354711"/>
          </a:xfrm>
        </p:spPr>
        <p:txBody>
          <a:bodyPr/>
          <a:lstStyle>
            <a:lvl1pPr marL="0" indent="0" algn="ctr">
              <a:spcAft>
                <a:spcPts val="0"/>
              </a:spcAft>
              <a:buNone/>
              <a:defRPr sz="1000" b="0" i="0">
                <a:solidFill>
                  <a:schemeClr val="tx1"/>
                </a:solidFill>
                <a:latin typeface="+mn-lt"/>
              </a:defRPr>
            </a:lvl1pPr>
          </a:lstStyle>
          <a:p>
            <a:pPr lvl="0"/>
            <a:r>
              <a:rPr lang="en-US" dirty="0"/>
              <a:t>Edit info line 1, Calibri Regular</a:t>
            </a:r>
          </a:p>
          <a:p>
            <a:pPr lvl="0"/>
            <a:r>
              <a:rPr lang="en-US" dirty="0"/>
              <a:t>Edit info line 2, Calibri Italic</a:t>
            </a:r>
          </a:p>
        </p:txBody>
      </p:sp>
      <p:sp>
        <p:nvSpPr>
          <p:cNvPr id="12" name="Text Placeholder 9">
            <a:extLst>
              <a:ext uri="{FF2B5EF4-FFF2-40B4-BE49-F238E27FC236}">
                <a16:creationId xmlns:a16="http://schemas.microsoft.com/office/drawing/2014/main" id="{19A73625-01DE-4E36-9874-D53F66542E4B}"/>
              </a:ext>
            </a:extLst>
          </p:cNvPr>
          <p:cNvSpPr>
            <a:spLocks noGrp="1"/>
          </p:cNvSpPr>
          <p:nvPr>
            <p:ph type="body" sz="quarter" idx="17" hasCustomPrompt="1"/>
          </p:nvPr>
        </p:nvSpPr>
        <p:spPr>
          <a:xfrm>
            <a:off x="3384009"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3" name="Text Placeholder 9">
            <a:extLst>
              <a:ext uri="{FF2B5EF4-FFF2-40B4-BE49-F238E27FC236}">
                <a16:creationId xmlns:a16="http://schemas.microsoft.com/office/drawing/2014/main" id="{7E98720E-B6A2-48FE-97B5-8E306F411301}"/>
              </a:ext>
            </a:extLst>
          </p:cNvPr>
          <p:cNvSpPr>
            <a:spLocks noGrp="1"/>
          </p:cNvSpPr>
          <p:nvPr>
            <p:ph type="body" sz="quarter" idx="18" hasCustomPrompt="1"/>
          </p:nvPr>
        </p:nvSpPr>
        <p:spPr>
          <a:xfrm>
            <a:off x="3384009" y="4680203"/>
            <a:ext cx="2597150"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p>
          <a:p>
            <a:pPr lvl="0"/>
            <a:r>
              <a:rPr lang="en-US" dirty="0"/>
              <a:t>Edit info line 2, Calibri Italic</a:t>
            </a:r>
          </a:p>
        </p:txBody>
      </p:sp>
      <p:sp>
        <p:nvSpPr>
          <p:cNvPr id="14" name="Text Placeholder 9">
            <a:extLst>
              <a:ext uri="{FF2B5EF4-FFF2-40B4-BE49-F238E27FC236}">
                <a16:creationId xmlns:a16="http://schemas.microsoft.com/office/drawing/2014/main" id="{D27F57CF-39D1-4EAD-9070-C689EC6218E1}"/>
              </a:ext>
            </a:extLst>
          </p:cNvPr>
          <p:cNvSpPr>
            <a:spLocks noGrp="1"/>
          </p:cNvSpPr>
          <p:nvPr>
            <p:ph type="body" sz="quarter" idx="19" hasCustomPrompt="1"/>
          </p:nvPr>
        </p:nvSpPr>
        <p:spPr>
          <a:xfrm>
            <a:off x="6196377"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5" name="Text Placeholder 9">
            <a:extLst>
              <a:ext uri="{FF2B5EF4-FFF2-40B4-BE49-F238E27FC236}">
                <a16:creationId xmlns:a16="http://schemas.microsoft.com/office/drawing/2014/main" id="{9A4F527B-AE12-4C7B-A372-3F12EB2EDC3C}"/>
              </a:ext>
            </a:extLst>
          </p:cNvPr>
          <p:cNvSpPr>
            <a:spLocks noGrp="1"/>
          </p:cNvSpPr>
          <p:nvPr>
            <p:ph type="body" sz="quarter" idx="20" hasCustomPrompt="1"/>
          </p:nvPr>
        </p:nvSpPr>
        <p:spPr>
          <a:xfrm>
            <a:off x="6196377" y="4680203"/>
            <a:ext cx="2597150"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p>
          <a:p>
            <a:pPr lvl="0"/>
            <a:r>
              <a:rPr lang="en-US" dirty="0"/>
              <a:t>Edit info line 2, Calibri Italic</a:t>
            </a:r>
          </a:p>
        </p:txBody>
      </p:sp>
      <p:sp>
        <p:nvSpPr>
          <p:cNvPr id="16" name="Text Placeholder 9">
            <a:extLst>
              <a:ext uri="{FF2B5EF4-FFF2-40B4-BE49-F238E27FC236}">
                <a16:creationId xmlns:a16="http://schemas.microsoft.com/office/drawing/2014/main" id="{8430DA46-7C21-4258-B3B1-E0EA6129E287}"/>
              </a:ext>
            </a:extLst>
          </p:cNvPr>
          <p:cNvSpPr>
            <a:spLocks noGrp="1"/>
          </p:cNvSpPr>
          <p:nvPr>
            <p:ph type="body" sz="quarter" idx="21" hasCustomPrompt="1"/>
          </p:nvPr>
        </p:nvSpPr>
        <p:spPr>
          <a:xfrm>
            <a:off x="9010022"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sz="1000" dirty="0"/>
              <a:t>Edit title, Georgia Bold</a:t>
            </a:r>
            <a:endParaRPr lang="en-US" dirty="0"/>
          </a:p>
        </p:txBody>
      </p:sp>
      <p:sp>
        <p:nvSpPr>
          <p:cNvPr id="17" name="Text Placeholder 9">
            <a:extLst>
              <a:ext uri="{FF2B5EF4-FFF2-40B4-BE49-F238E27FC236}">
                <a16:creationId xmlns:a16="http://schemas.microsoft.com/office/drawing/2014/main" id="{A106112C-FF53-4CD1-B65A-DF1C77C9CCC5}"/>
              </a:ext>
            </a:extLst>
          </p:cNvPr>
          <p:cNvSpPr>
            <a:spLocks noGrp="1"/>
          </p:cNvSpPr>
          <p:nvPr>
            <p:ph type="body" sz="quarter" idx="22" hasCustomPrompt="1"/>
          </p:nvPr>
        </p:nvSpPr>
        <p:spPr>
          <a:xfrm>
            <a:off x="9008745" y="4680203"/>
            <a:ext cx="2597150"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p>
          <a:p>
            <a:pPr lvl="0"/>
            <a:r>
              <a:rPr lang="en-US" dirty="0"/>
              <a:t>Edit info line 2, Calibri Italic</a:t>
            </a:r>
          </a:p>
        </p:txBody>
      </p:sp>
      <p:sp>
        <p:nvSpPr>
          <p:cNvPr id="19" name="Text Placeholder 10">
            <a:extLst>
              <a:ext uri="{FF2B5EF4-FFF2-40B4-BE49-F238E27FC236}">
                <a16:creationId xmlns:a16="http://schemas.microsoft.com/office/drawing/2014/main" id="{2ED63FA0-A367-48A9-BC35-4820639C1B26}"/>
              </a:ext>
            </a:extLst>
          </p:cNvPr>
          <p:cNvSpPr>
            <a:spLocks noGrp="1"/>
          </p:cNvSpPr>
          <p:nvPr>
            <p:ph type="body" sz="quarter" idx="25" hasCustomPrompt="1"/>
          </p:nvPr>
        </p:nvSpPr>
        <p:spPr>
          <a:xfrm>
            <a:off x="571641" y="2043303"/>
            <a:ext cx="2596896" cy="2359152"/>
          </a:xfrm>
        </p:spPr>
        <p:txBody>
          <a:bodyPr/>
          <a:lstStyle>
            <a:lvl1pPr marL="0" indent="0">
              <a:buNone/>
              <a:defRPr/>
            </a:lvl1pPr>
          </a:lstStyle>
          <a:p>
            <a:pPr lvl="0"/>
            <a:r>
              <a:rPr lang="en-US" dirty="0"/>
              <a:t> </a:t>
            </a:r>
          </a:p>
        </p:txBody>
      </p:sp>
      <p:sp>
        <p:nvSpPr>
          <p:cNvPr id="6" name="Picture Placeholder 15">
            <a:extLst>
              <a:ext uri="{FF2B5EF4-FFF2-40B4-BE49-F238E27FC236}">
                <a16:creationId xmlns:a16="http://schemas.microsoft.com/office/drawing/2014/main" id="{FCD58772-3DA2-41C2-8A81-7FFFF06DC9A6}"/>
              </a:ext>
            </a:extLst>
          </p:cNvPr>
          <p:cNvSpPr>
            <a:spLocks noGrp="1"/>
          </p:cNvSpPr>
          <p:nvPr>
            <p:ph type="pic" sz="quarter" idx="12" hasCustomPrompt="1"/>
          </p:nvPr>
        </p:nvSpPr>
        <p:spPr>
          <a:xfrm>
            <a:off x="1138569" y="2491359"/>
            <a:ext cx="1463040" cy="1463040"/>
          </a:xfrm>
        </p:spPr>
        <p:txBody>
          <a:bodyPr lIns="45720" tIns="45720" rIns="4572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
        <p:nvSpPr>
          <p:cNvPr id="20" name="Text Placeholder 10">
            <a:extLst>
              <a:ext uri="{FF2B5EF4-FFF2-40B4-BE49-F238E27FC236}">
                <a16:creationId xmlns:a16="http://schemas.microsoft.com/office/drawing/2014/main" id="{1DDCFC2F-8C22-40A6-8BFF-C64182AB9C09}"/>
              </a:ext>
            </a:extLst>
          </p:cNvPr>
          <p:cNvSpPr>
            <a:spLocks noGrp="1"/>
          </p:cNvSpPr>
          <p:nvPr>
            <p:ph type="body" sz="quarter" idx="26" hasCustomPrompt="1"/>
          </p:nvPr>
        </p:nvSpPr>
        <p:spPr>
          <a:xfrm>
            <a:off x="3384945" y="2043303"/>
            <a:ext cx="2596896" cy="2359152"/>
          </a:xfrm>
        </p:spPr>
        <p:txBody>
          <a:bodyPr/>
          <a:lstStyle>
            <a:lvl1pPr marL="0" indent="0">
              <a:buNone/>
              <a:defRPr/>
            </a:lvl1pPr>
          </a:lstStyle>
          <a:p>
            <a:pPr lvl="0"/>
            <a:r>
              <a:rPr lang="en-US" dirty="0"/>
              <a:t> </a:t>
            </a:r>
          </a:p>
        </p:txBody>
      </p:sp>
      <p:sp>
        <p:nvSpPr>
          <p:cNvPr id="21" name="Picture Placeholder 15">
            <a:extLst>
              <a:ext uri="{FF2B5EF4-FFF2-40B4-BE49-F238E27FC236}">
                <a16:creationId xmlns:a16="http://schemas.microsoft.com/office/drawing/2014/main" id="{B392DAB4-17AB-40B1-8C8F-F9C0DAA52B3A}"/>
              </a:ext>
            </a:extLst>
          </p:cNvPr>
          <p:cNvSpPr>
            <a:spLocks noGrp="1"/>
          </p:cNvSpPr>
          <p:nvPr>
            <p:ph type="pic" sz="quarter" idx="27" hasCustomPrompt="1"/>
          </p:nvPr>
        </p:nvSpPr>
        <p:spPr>
          <a:xfrm>
            <a:off x="3951873" y="2491359"/>
            <a:ext cx="1463040" cy="1463040"/>
          </a:xfrm>
        </p:spPr>
        <p:txBody>
          <a:bodyPr lIns="45720" tIns="45720" rIns="4572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insert ICON</a:t>
            </a:r>
          </a:p>
        </p:txBody>
      </p:sp>
      <p:sp>
        <p:nvSpPr>
          <p:cNvPr id="22" name="Text Placeholder 10">
            <a:extLst>
              <a:ext uri="{FF2B5EF4-FFF2-40B4-BE49-F238E27FC236}">
                <a16:creationId xmlns:a16="http://schemas.microsoft.com/office/drawing/2014/main" id="{4B64CA84-8984-4F28-A326-008FA275B396}"/>
              </a:ext>
            </a:extLst>
          </p:cNvPr>
          <p:cNvSpPr>
            <a:spLocks noGrp="1"/>
          </p:cNvSpPr>
          <p:nvPr>
            <p:ph type="body" sz="quarter" idx="28" hasCustomPrompt="1"/>
          </p:nvPr>
        </p:nvSpPr>
        <p:spPr>
          <a:xfrm>
            <a:off x="6198249" y="2043303"/>
            <a:ext cx="2596896" cy="2359152"/>
          </a:xfrm>
        </p:spPr>
        <p:txBody>
          <a:bodyPr/>
          <a:lstStyle>
            <a:lvl1pPr marL="0" indent="0">
              <a:buNone/>
              <a:defRPr/>
            </a:lvl1pPr>
          </a:lstStyle>
          <a:p>
            <a:pPr lvl="0"/>
            <a:r>
              <a:rPr lang="en-US" dirty="0"/>
              <a:t> </a:t>
            </a:r>
          </a:p>
        </p:txBody>
      </p:sp>
      <p:sp>
        <p:nvSpPr>
          <p:cNvPr id="23" name="Picture Placeholder 15">
            <a:extLst>
              <a:ext uri="{FF2B5EF4-FFF2-40B4-BE49-F238E27FC236}">
                <a16:creationId xmlns:a16="http://schemas.microsoft.com/office/drawing/2014/main" id="{8493613E-4406-4C2A-A5DE-409170FE6228}"/>
              </a:ext>
            </a:extLst>
          </p:cNvPr>
          <p:cNvSpPr>
            <a:spLocks noGrp="1"/>
          </p:cNvSpPr>
          <p:nvPr>
            <p:ph type="pic" sz="quarter" idx="29" hasCustomPrompt="1"/>
          </p:nvPr>
        </p:nvSpPr>
        <p:spPr>
          <a:xfrm>
            <a:off x="6765177" y="2491359"/>
            <a:ext cx="1463040" cy="1463040"/>
          </a:xfrm>
        </p:spPr>
        <p:txBody>
          <a:bodyPr lIns="45720" tIns="45720" rIns="4572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insert ICON</a:t>
            </a:r>
          </a:p>
        </p:txBody>
      </p:sp>
      <p:sp>
        <p:nvSpPr>
          <p:cNvPr id="24" name="Text Placeholder 10">
            <a:extLst>
              <a:ext uri="{FF2B5EF4-FFF2-40B4-BE49-F238E27FC236}">
                <a16:creationId xmlns:a16="http://schemas.microsoft.com/office/drawing/2014/main" id="{1ABE3A27-5DAC-4CC0-A6C4-5215A8F07337}"/>
              </a:ext>
            </a:extLst>
          </p:cNvPr>
          <p:cNvSpPr>
            <a:spLocks noGrp="1"/>
          </p:cNvSpPr>
          <p:nvPr>
            <p:ph type="body" sz="quarter" idx="30" hasCustomPrompt="1"/>
          </p:nvPr>
        </p:nvSpPr>
        <p:spPr>
          <a:xfrm>
            <a:off x="9010149" y="2043303"/>
            <a:ext cx="2596896" cy="2359152"/>
          </a:xfrm>
        </p:spPr>
        <p:txBody>
          <a:bodyPr/>
          <a:lstStyle>
            <a:lvl1pPr marL="0" indent="0">
              <a:buNone/>
              <a:defRPr/>
            </a:lvl1pPr>
          </a:lstStyle>
          <a:p>
            <a:pPr lvl="0"/>
            <a:r>
              <a:rPr lang="en-US" dirty="0"/>
              <a:t> </a:t>
            </a:r>
          </a:p>
        </p:txBody>
      </p:sp>
      <p:sp>
        <p:nvSpPr>
          <p:cNvPr id="25" name="Picture Placeholder 15">
            <a:extLst>
              <a:ext uri="{FF2B5EF4-FFF2-40B4-BE49-F238E27FC236}">
                <a16:creationId xmlns:a16="http://schemas.microsoft.com/office/drawing/2014/main" id="{F067FF5B-D267-4C31-9DFA-B29392C609C7}"/>
              </a:ext>
            </a:extLst>
          </p:cNvPr>
          <p:cNvSpPr>
            <a:spLocks noGrp="1"/>
          </p:cNvSpPr>
          <p:nvPr>
            <p:ph type="pic" sz="quarter" idx="31" hasCustomPrompt="1"/>
          </p:nvPr>
        </p:nvSpPr>
        <p:spPr>
          <a:xfrm>
            <a:off x="9577077" y="2491359"/>
            <a:ext cx="1463040" cy="1463040"/>
          </a:xfrm>
        </p:spPr>
        <p:txBody>
          <a:bodyPr lIns="45720" tIns="45720" rIns="4572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Tree>
    <p:extLst>
      <p:ext uri="{BB962C8B-B14F-4D97-AF65-F5344CB8AC3E}">
        <p14:creationId xmlns:p14="http://schemas.microsoft.com/office/powerpoint/2010/main" val="354274202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Row of 4 Icons - Red/Burgund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a:xfrm>
            <a:off x="571641" y="484632"/>
            <a:ext cx="11036808" cy="521208"/>
          </a:xfrm>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641" y="1097280"/>
            <a:ext cx="11036808"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10" name="Text Placeholder 9">
            <a:extLst>
              <a:ext uri="{FF2B5EF4-FFF2-40B4-BE49-F238E27FC236}">
                <a16:creationId xmlns:a16="http://schemas.microsoft.com/office/drawing/2014/main" id="{71C8065A-9BA7-499C-8A6B-9197CBE40C7D}"/>
              </a:ext>
            </a:extLst>
          </p:cNvPr>
          <p:cNvSpPr>
            <a:spLocks noGrp="1"/>
          </p:cNvSpPr>
          <p:nvPr>
            <p:ph type="body" sz="quarter" idx="15" hasCustomPrompt="1"/>
          </p:nvPr>
        </p:nvSpPr>
        <p:spPr>
          <a:xfrm>
            <a:off x="571641"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1" name="Text Placeholder 9">
            <a:extLst>
              <a:ext uri="{FF2B5EF4-FFF2-40B4-BE49-F238E27FC236}">
                <a16:creationId xmlns:a16="http://schemas.microsoft.com/office/drawing/2014/main" id="{08BD86BA-1E5F-41C0-9D71-7FE80C7632BC}"/>
              </a:ext>
            </a:extLst>
          </p:cNvPr>
          <p:cNvSpPr>
            <a:spLocks noGrp="1"/>
          </p:cNvSpPr>
          <p:nvPr>
            <p:ph type="body" sz="quarter" idx="16" hasCustomPrompt="1"/>
          </p:nvPr>
        </p:nvSpPr>
        <p:spPr>
          <a:xfrm>
            <a:off x="571641" y="4680203"/>
            <a:ext cx="2597150" cy="354711"/>
          </a:xfrm>
        </p:spPr>
        <p:txBody>
          <a:bodyPr/>
          <a:lstStyle>
            <a:lvl1pPr marL="0" indent="0" algn="ctr">
              <a:spcAft>
                <a:spcPts val="0"/>
              </a:spcAft>
              <a:buNone/>
              <a:defRPr sz="1000" b="0" i="0">
                <a:solidFill>
                  <a:schemeClr val="tx1"/>
                </a:solidFill>
                <a:latin typeface="+mn-lt"/>
              </a:defRPr>
            </a:lvl1pPr>
          </a:lstStyle>
          <a:p>
            <a:pPr lvl="0"/>
            <a:r>
              <a:rPr lang="en-US" dirty="0"/>
              <a:t>Edit info line 1, Calibri Regular</a:t>
            </a:r>
          </a:p>
          <a:p>
            <a:pPr lvl="0"/>
            <a:r>
              <a:rPr lang="en-US" dirty="0"/>
              <a:t>Edit info line 2, Calibri Italic</a:t>
            </a:r>
          </a:p>
        </p:txBody>
      </p:sp>
      <p:sp>
        <p:nvSpPr>
          <p:cNvPr id="12" name="Text Placeholder 9">
            <a:extLst>
              <a:ext uri="{FF2B5EF4-FFF2-40B4-BE49-F238E27FC236}">
                <a16:creationId xmlns:a16="http://schemas.microsoft.com/office/drawing/2014/main" id="{19A73625-01DE-4E36-9874-D53F66542E4B}"/>
              </a:ext>
            </a:extLst>
          </p:cNvPr>
          <p:cNvSpPr>
            <a:spLocks noGrp="1"/>
          </p:cNvSpPr>
          <p:nvPr>
            <p:ph type="body" sz="quarter" idx="17" hasCustomPrompt="1"/>
          </p:nvPr>
        </p:nvSpPr>
        <p:spPr>
          <a:xfrm>
            <a:off x="3384009"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3" name="Text Placeholder 9">
            <a:extLst>
              <a:ext uri="{FF2B5EF4-FFF2-40B4-BE49-F238E27FC236}">
                <a16:creationId xmlns:a16="http://schemas.microsoft.com/office/drawing/2014/main" id="{7E98720E-B6A2-48FE-97B5-8E306F411301}"/>
              </a:ext>
            </a:extLst>
          </p:cNvPr>
          <p:cNvSpPr>
            <a:spLocks noGrp="1"/>
          </p:cNvSpPr>
          <p:nvPr>
            <p:ph type="body" sz="quarter" idx="18" hasCustomPrompt="1"/>
          </p:nvPr>
        </p:nvSpPr>
        <p:spPr>
          <a:xfrm>
            <a:off x="3384009" y="4680203"/>
            <a:ext cx="2597150"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p>
          <a:p>
            <a:pPr lvl="0"/>
            <a:r>
              <a:rPr lang="en-US" dirty="0"/>
              <a:t>Edit info line 2, Calibri Italic</a:t>
            </a:r>
          </a:p>
        </p:txBody>
      </p:sp>
      <p:sp>
        <p:nvSpPr>
          <p:cNvPr id="14" name="Text Placeholder 9">
            <a:extLst>
              <a:ext uri="{FF2B5EF4-FFF2-40B4-BE49-F238E27FC236}">
                <a16:creationId xmlns:a16="http://schemas.microsoft.com/office/drawing/2014/main" id="{D27F57CF-39D1-4EAD-9070-C689EC6218E1}"/>
              </a:ext>
            </a:extLst>
          </p:cNvPr>
          <p:cNvSpPr>
            <a:spLocks noGrp="1"/>
          </p:cNvSpPr>
          <p:nvPr>
            <p:ph type="body" sz="quarter" idx="19" hasCustomPrompt="1"/>
          </p:nvPr>
        </p:nvSpPr>
        <p:spPr>
          <a:xfrm>
            <a:off x="6196377"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5" name="Text Placeholder 9">
            <a:extLst>
              <a:ext uri="{FF2B5EF4-FFF2-40B4-BE49-F238E27FC236}">
                <a16:creationId xmlns:a16="http://schemas.microsoft.com/office/drawing/2014/main" id="{9A4F527B-AE12-4C7B-A372-3F12EB2EDC3C}"/>
              </a:ext>
            </a:extLst>
          </p:cNvPr>
          <p:cNvSpPr>
            <a:spLocks noGrp="1"/>
          </p:cNvSpPr>
          <p:nvPr>
            <p:ph type="body" sz="quarter" idx="20" hasCustomPrompt="1"/>
          </p:nvPr>
        </p:nvSpPr>
        <p:spPr>
          <a:xfrm>
            <a:off x="6196377" y="4680203"/>
            <a:ext cx="2597150"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p>
          <a:p>
            <a:pPr lvl="0"/>
            <a:r>
              <a:rPr lang="en-US" dirty="0"/>
              <a:t>Edit info line 2, Calibri Italic</a:t>
            </a:r>
          </a:p>
        </p:txBody>
      </p:sp>
      <p:sp>
        <p:nvSpPr>
          <p:cNvPr id="16" name="Text Placeholder 9">
            <a:extLst>
              <a:ext uri="{FF2B5EF4-FFF2-40B4-BE49-F238E27FC236}">
                <a16:creationId xmlns:a16="http://schemas.microsoft.com/office/drawing/2014/main" id="{8430DA46-7C21-4258-B3B1-E0EA6129E287}"/>
              </a:ext>
            </a:extLst>
          </p:cNvPr>
          <p:cNvSpPr>
            <a:spLocks noGrp="1"/>
          </p:cNvSpPr>
          <p:nvPr>
            <p:ph type="body" sz="quarter" idx="21" hasCustomPrompt="1"/>
          </p:nvPr>
        </p:nvSpPr>
        <p:spPr>
          <a:xfrm>
            <a:off x="9010022"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sz="1000" dirty="0"/>
              <a:t>Edit title, Georgia Bold</a:t>
            </a:r>
            <a:endParaRPr lang="en-US" dirty="0"/>
          </a:p>
        </p:txBody>
      </p:sp>
      <p:sp>
        <p:nvSpPr>
          <p:cNvPr id="17" name="Text Placeholder 9">
            <a:extLst>
              <a:ext uri="{FF2B5EF4-FFF2-40B4-BE49-F238E27FC236}">
                <a16:creationId xmlns:a16="http://schemas.microsoft.com/office/drawing/2014/main" id="{A106112C-FF53-4CD1-B65A-DF1C77C9CCC5}"/>
              </a:ext>
            </a:extLst>
          </p:cNvPr>
          <p:cNvSpPr>
            <a:spLocks noGrp="1"/>
          </p:cNvSpPr>
          <p:nvPr>
            <p:ph type="body" sz="quarter" idx="22" hasCustomPrompt="1"/>
          </p:nvPr>
        </p:nvSpPr>
        <p:spPr>
          <a:xfrm>
            <a:off x="9008745" y="4680203"/>
            <a:ext cx="2597150"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p>
          <a:p>
            <a:pPr lvl="0"/>
            <a:r>
              <a:rPr lang="en-US" dirty="0"/>
              <a:t>Edit info line 2, Calibri Italic</a:t>
            </a:r>
          </a:p>
        </p:txBody>
      </p:sp>
      <p:sp>
        <p:nvSpPr>
          <p:cNvPr id="19" name="Text Placeholder 10">
            <a:extLst>
              <a:ext uri="{FF2B5EF4-FFF2-40B4-BE49-F238E27FC236}">
                <a16:creationId xmlns:a16="http://schemas.microsoft.com/office/drawing/2014/main" id="{2ED63FA0-A367-48A9-BC35-4820639C1B26}"/>
              </a:ext>
            </a:extLst>
          </p:cNvPr>
          <p:cNvSpPr>
            <a:spLocks noGrp="1"/>
          </p:cNvSpPr>
          <p:nvPr>
            <p:ph type="body" sz="quarter" idx="25" hasCustomPrompt="1"/>
          </p:nvPr>
        </p:nvSpPr>
        <p:spPr>
          <a:xfrm>
            <a:off x="571641" y="2043303"/>
            <a:ext cx="2596896" cy="2359152"/>
          </a:xfrm>
          <a:solidFill>
            <a:schemeClr val="accent1"/>
          </a:solidFill>
          <a:ln w="12700">
            <a:noFill/>
          </a:ln>
        </p:spPr>
        <p:txBody>
          <a:bodyPr/>
          <a:lstStyle>
            <a:lvl1pPr marL="0" indent="0">
              <a:buNone/>
              <a:defRPr/>
            </a:lvl1pPr>
          </a:lstStyle>
          <a:p>
            <a:pPr lvl="0"/>
            <a:r>
              <a:rPr lang="en-US" dirty="0"/>
              <a:t> </a:t>
            </a:r>
          </a:p>
        </p:txBody>
      </p:sp>
      <p:sp>
        <p:nvSpPr>
          <p:cNvPr id="6" name="Picture Placeholder 15">
            <a:extLst>
              <a:ext uri="{FF2B5EF4-FFF2-40B4-BE49-F238E27FC236}">
                <a16:creationId xmlns:a16="http://schemas.microsoft.com/office/drawing/2014/main" id="{FCD58772-3DA2-41C2-8A81-7FFFF06DC9A6}"/>
              </a:ext>
            </a:extLst>
          </p:cNvPr>
          <p:cNvSpPr>
            <a:spLocks noGrp="1"/>
          </p:cNvSpPr>
          <p:nvPr>
            <p:ph type="pic" sz="quarter" idx="12" hasCustomPrompt="1"/>
          </p:nvPr>
        </p:nvSpPr>
        <p:spPr>
          <a:xfrm>
            <a:off x="1138569" y="2491359"/>
            <a:ext cx="1463040" cy="1463040"/>
          </a:xfrm>
        </p:spPr>
        <p:txBody>
          <a:bodyPr lIns="45720" tIns="45720" rIns="4572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
        <p:nvSpPr>
          <p:cNvPr id="20" name="Text Placeholder 10">
            <a:extLst>
              <a:ext uri="{FF2B5EF4-FFF2-40B4-BE49-F238E27FC236}">
                <a16:creationId xmlns:a16="http://schemas.microsoft.com/office/drawing/2014/main" id="{1DDCFC2F-8C22-40A6-8BFF-C64182AB9C09}"/>
              </a:ext>
            </a:extLst>
          </p:cNvPr>
          <p:cNvSpPr>
            <a:spLocks noGrp="1"/>
          </p:cNvSpPr>
          <p:nvPr>
            <p:ph type="body" sz="quarter" idx="26" hasCustomPrompt="1"/>
          </p:nvPr>
        </p:nvSpPr>
        <p:spPr>
          <a:xfrm>
            <a:off x="3384945" y="2043303"/>
            <a:ext cx="2596896" cy="2359152"/>
          </a:xfrm>
          <a:solidFill>
            <a:schemeClr val="accent4"/>
          </a:solidFill>
          <a:ln w="12700">
            <a:noFill/>
          </a:ln>
        </p:spPr>
        <p:txBody>
          <a:bodyPr/>
          <a:lstStyle>
            <a:lvl1pPr marL="0" indent="0">
              <a:buNone/>
              <a:defRPr/>
            </a:lvl1pPr>
          </a:lstStyle>
          <a:p>
            <a:pPr lvl="0"/>
            <a:r>
              <a:rPr lang="en-US" dirty="0"/>
              <a:t> </a:t>
            </a:r>
          </a:p>
        </p:txBody>
      </p:sp>
      <p:sp>
        <p:nvSpPr>
          <p:cNvPr id="21" name="Picture Placeholder 15">
            <a:extLst>
              <a:ext uri="{FF2B5EF4-FFF2-40B4-BE49-F238E27FC236}">
                <a16:creationId xmlns:a16="http://schemas.microsoft.com/office/drawing/2014/main" id="{B392DAB4-17AB-40B1-8C8F-F9C0DAA52B3A}"/>
              </a:ext>
            </a:extLst>
          </p:cNvPr>
          <p:cNvSpPr>
            <a:spLocks noGrp="1"/>
          </p:cNvSpPr>
          <p:nvPr>
            <p:ph type="pic" sz="quarter" idx="27" hasCustomPrompt="1"/>
          </p:nvPr>
        </p:nvSpPr>
        <p:spPr>
          <a:xfrm>
            <a:off x="3951873" y="2491359"/>
            <a:ext cx="1463040" cy="1463040"/>
          </a:xfrm>
        </p:spPr>
        <p:txBody>
          <a:bodyPr lIns="45720" tIns="45720" rIns="4572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insert ICON</a:t>
            </a:r>
          </a:p>
        </p:txBody>
      </p:sp>
      <p:sp>
        <p:nvSpPr>
          <p:cNvPr id="22" name="Text Placeholder 10">
            <a:extLst>
              <a:ext uri="{FF2B5EF4-FFF2-40B4-BE49-F238E27FC236}">
                <a16:creationId xmlns:a16="http://schemas.microsoft.com/office/drawing/2014/main" id="{4B64CA84-8984-4F28-A326-008FA275B396}"/>
              </a:ext>
            </a:extLst>
          </p:cNvPr>
          <p:cNvSpPr>
            <a:spLocks noGrp="1"/>
          </p:cNvSpPr>
          <p:nvPr>
            <p:ph type="body" sz="quarter" idx="28" hasCustomPrompt="1"/>
          </p:nvPr>
        </p:nvSpPr>
        <p:spPr>
          <a:xfrm>
            <a:off x="6198249" y="2043303"/>
            <a:ext cx="2596896" cy="2359152"/>
          </a:xfrm>
          <a:solidFill>
            <a:schemeClr val="accent1"/>
          </a:solidFill>
          <a:ln w="12700">
            <a:noFill/>
          </a:ln>
        </p:spPr>
        <p:txBody>
          <a:bodyPr/>
          <a:lstStyle>
            <a:lvl1pPr marL="0" indent="0">
              <a:buNone/>
              <a:defRPr/>
            </a:lvl1pPr>
          </a:lstStyle>
          <a:p>
            <a:pPr lvl="0"/>
            <a:r>
              <a:rPr lang="en-US" dirty="0"/>
              <a:t> </a:t>
            </a:r>
          </a:p>
        </p:txBody>
      </p:sp>
      <p:sp>
        <p:nvSpPr>
          <p:cNvPr id="23" name="Picture Placeholder 15">
            <a:extLst>
              <a:ext uri="{FF2B5EF4-FFF2-40B4-BE49-F238E27FC236}">
                <a16:creationId xmlns:a16="http://schemas.microsoft.com/office/drawing/2014/main" id="{8493613E-4406-4C2A-A5DE-409170FE6228}"/>
              </a:ext>
            </a:extLst>
          </p:cNvPr>
          <p:cNvSpPr>
            <a:spLocks noGrp="1"/>
          </p:cNvSpPr>
          <p:nvPr>
            <p:ph type="pic" sz="quarter" idx="29" hasCustomPrompt="1"/>
          </p:nvPr>
        </p:nvSpPr>
        <p:spPr>
          <a:xfrm>
            <a:off x="6765177" y="2491359"/>
            <a:ext cx="1463040" cy="1463040"/>
          </a:xfrm>
        </p:spPr>
        <p:txBody>
          <a:bodyPr lIns="45720" tIns="45720" rIns="4572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insert </a:t>
            </a:r>
            <a:r>
              <a:rPr lang="en-US" dirty="0" err="1"/>
              <a:t>iCON</a:t>
            </a:r>
            <a:endParaRPr lang="en-US" dirty="0"/>
          </a:p>
        </p:txBody>
      </p:sp>
      <p:sp>
        <p:nvSpPr>
          <p:cNvPr id="24" name="Text Placeholder 10">
            <a:extLst>
              <a:ext uri="{FF2B5EF4-FFF2-40B4-BE49-F238E27FC236}">
                <a16:creationId xmlns:a16="http://schemas.microsoft.com/office/drawing/2014/main" id="{1ABE3A27-5DAC-4CC0-A6C4-5215A8F07337}"/>
              </a:ext>
            </a:extLst>
          </p:cNvPr>
          <p:cNvSpPr>
            <a:spLocks noGrp="1"/>
          </p:cNvSpPr>
          <p:nvPr>
            <p:ph type="body" sz="quarter" idx="30" hasCustomPrompt="1"/>
          </p:nvPr>
        </p:nvSpPr>
        <p:spPr>
          <a:xfrm>
            <a:off x="9010149" y="2043303"/>
            <a:ext cx="2596896" cy="2359152"/>
          </a:xfrm>
          <a:solidFill>
            <a:schemeClr val="accent4"/>
          </a:solidFill>
          <a:ln w="12700">
            <a:noFill/>
          </a:ln>
        </p:spPr>
        <p:txBody>
          <a:bodyPr/>
          <a:lstStyle>
            <a:lvl1pPr marL="0" indent="0">
              <a:buNone/>
              <a:defRPr/>
            </a:lvl1pPr>
          </a:lstStyle>
          <a:p>
            <a:pPr lvl="0"/>
            <a:r>
              <a:rPr lang="en-US" dirty="0"/>
              <a:t> </a:t>
            </a:r>
          </a:p>
        </p:txBody>
      </p:sp>
      <p:sp>
        <p:nvSpPr>
          <p:cNvPr id="25" name="Picture Placeholder 15">
            <a:extLst>
              <a:ext uri="{FF2B5EF4-FFF2-40B4-BE49-F238E27FC236}">
                <a16:creationId xmlns:a16="http://schemas.microsoft.com/office/drawing/2014/main" id="{F067FF5B-D267-4C31-9DFA-B29392C609C7}"/>
              </a:ext>
            </a:extLst>
          </p:cNvPr>
          <p:cNvSpPr>
            <a:spLocks noGrp="1"/>
          </p:cNvSpPr>
          <p:nvPr>
            <p:ph type="pic" sz="quarter" idx="31" hasCustomPrompt="1"/>
          </p:nvPr>
        </p:nvSpPr>
        <p:spPr>
          <a:xfrm>
            <a:off x="9577077" y="2491359"/>
            <a:ext cx="1463040" cy="1463040"/>
          </a:xfrm>
        </p:spPr>
        <p:txBody>
          <a:bodyPr lIns="45720" tIns="45720" rIns="45720"/>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Tree>
    <p:extLst>
      <p:ext uri="{BB962C8B-B14F-4D97-AF65-F5344CB8AC3E}">
        <p14:creationId xmlns:p14="http://schemas.microsoft.com/office/powerpoint/2010/main" val="2594465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Row of 6 Icons -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805" y="1097280"/>
            <a:ext cx="11036808"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10" name="Text Placeholder 9">
            <a:extLst>
              <a:ext uri="{FF2B5EF4-FFF2-40B4-BE49-F238E27FC236}">
                <a16:creationId xmlns:a16="http://schemas.microsoft.com/office/drawing/2014/main" id="{71C8065A-9BA7-499C-8A6B-9197CBE40C7D}"/>
              </a:ext>
            </a:extLst>
          </p:cNvPr>
          <p:cNvSpPr>
            <a:spLocks noGrp="1"/>
          </p:cNvSpPr>
          <p:nvPr>
            <p:ph type="body" sz="quarter" idx="15" hasCustomPrompt="1"/>
          </p:nvPr>
        </p:nvSpPr>
        <p:spPr>
          <a:xfrm>
            <a:off x="571641"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1" name="Text Placeholder 9">
            <a:extLst>
              <a:ext uri="{FF2B5EF4-FFF2-40B4-BE49-F238E27FC236}">
                <a16:creationId xmlns:a16="http://schemas.microsoft.com/office/drawing/2014/main" id="{08BD86BA-1E5F-41C0-9D71-7FE80C7632BC}"/>
              </a:ext>
            </a:extLst>
          </p:cNvPr>
          <p:cNvSpPr>
            <a:spLocks noGrp="1"/>
          </p:cNvSpPr>
          <p:nvPr>
            <p:ph type="body" sz="quarter" idx="16" hasCustomPrompt="1"/>
          </p:nvPr>
        </p:nvSpPr>
        <p:spPr>
          <a:xfrm>
            <a:off x="571641" y="3963496"/>
            <a:ext cx="1682138"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19" name="Text Placeholder 9">
            <a:extLst>
              <a:ext uri="{FF2B5EF4-FFF2-40B4-BE49-F238E27FC236}">
                <a16:creationId xmlns:a16="http://schemas.microsoft.com/office/drawing/2014/main" id="{5F3C667F-DC44-40DD-A863-922EDE54B33A}"/>
              </a:ext>
            </a:extLst>
          </p:cNvPr>
          <p:cNvSpPr>
            <a:spLocks noGrp="1"/>
          </p:cNvSpPr>
          <p:nvPr>
            <p:ph type="body" sz="quarter" idx="18" hasCustomPrompt="1"/>
          </p:nvPr>
        </p:nvSpPr>
        <p:spPr>
          <a:xfrm>
            <a:off x="2442608"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20" name="Text Placeholder 9">
            <a:extLst>
              <a:ext uri="{FF2B5EF4-FFF2-40B4-BE49-F238E27FC236}">
                <a16:creationId xmlns:a16="http://schemas.microsoft.com/office/drawing/2014/main" id="{595D40A1-0976-428F-A540-90B5BB180879}"/>
              </a:ext>
            </a:extLst>
          </p:cNvPr>
          <p:cNvSpPr>
            <a:spLocks noGrp="1"/>
          </p:cNvSpPr>
          <p:nvPr>
            <p:ph type="body" sz="quarter" idx="19" hasCustomPrompt="1"/>
          </p:nvPr>
        </p:nvSpPr>
        <p:spPr>
          <a:xfrm>
            <a:off x="2442608" y="3963496"/>
            <a:ext cx="1682138"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22" name="Text Placeholder 9">
            <a:extLst>
              <a:ext uri="{FF2B5EF4-FFF2-40B4-BE49-F238E27FC236}">
                <a16:creationId xmlns:a16="http://schemas.microsoft.com/office/drawing/2014/main" id="{E97C84F0-DAA8-4DF0-AAB8-5DA54038EE1B}"/>
              </a:ext>
            </a:extLst>
          </p:cNvPr>
          <p:cNvSpPr>
            <a:spLocks noGrp="1"/>
          </p:cNvSpPr>
          <p:nvPr>
            <p:ph type="body" sz="quarter" idx="21" hasCustomPrompt="1"/>
          </p:nvPr>
        </p:nvSpPr>
        <p:spPr>
          <a:xfrm>
            <a:off x="4313575"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23" name="Text Placeholder 9">
            <a:extLst>
              <a:ext uri="{FF2B5EF4-FFF2-40B4-BE49-F238E27FC236}">
                <a16:creationId xmlns:a16="http://schemas.microsoft.com/office/drawing/2014/main" id="{46E7466F-F483-4467-B72F-104331AA3DF5}"/>
              </a:ext>
            </a:extLst>
          </p:cNvPr>
          <p:cNvSpPr>
            <a:spLocks noGrp="1"/>
          </p:cNvSpPr>
          <p:nvPr>
            <p:ph type="body" sz="quarter" idx="22" hasCustomPrompt="1"/>
          </p:nvPr>
        </p:nvSpPr>
        <p:spPr>
          <a:xfrm>
            <a:off x="4313575" y="3963496"/>
            <a:ext cx="1682138"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25" name="Text Placeholder 9">
            <a:extLst>
              <a:ext uri="{FF2B5EF4-FFF2-40B4-BE49-F238E27FC236}">
                <a16:creationId xmlns:a16="http://schemas.microsoft.com/office/drawing/2014/main" id="{1144D253-82AD-44C2-A696-0B154316936F}"/>
              </a:ext>
            </a:extLst>
          </p:cNvPr>
          <p:cNvSpPr>
            <a:spLocks noGrp="1"/>
          </p:cNvSpPr>
          <p:nvPr>
            <p:ph type="body" sz="quarter" idx="24" hasCustomPrompt="1"/>
          </p:nvPr>
        </p:nvSpPr>
        <p:spPr>
          <a:xfrm>
            <a:off x="6184542"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26" name="Text Placeholder 9">
            <a:extLst>
              <a:ext uri="{FF2B5EF4-FFF2-40B4-BE49-F238E27FC236}">
                <a16:creationId xmlns:a16="http://schemas.microsoft.com/office/drawing/2014/main" id="{F44C0794-8113-42DE-9A99-3EE65A4B7DCD}"/>
              </a:ext>
            </a:extLst>
          </p:cNvPr>
          <p:cNvSpPr>
            <a:spLocks noGrp="1"/>
          </p:cNvSpPr>
          <p:nvPr>
            <p:ph type="body" sz="quarter" idx="25" hasCustomPrompt="1"/>
          </p:nvPr>
        </p:nvSpPr>
        <p:spPr>
          <a:xfrm>
            <a:off x="6184542" y="3963496"/>
            <a:ext cx="1682138"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28" name="Text Placeholder 9">
            <a:extLst>
              <a:ext uri="{FF2B5EF4-FFF2-40B4-BE49-F238E27FC236}">
                <a16:creationId xmlns:a16="http://schemas.microsoft.com/office/drawing/2014/main" id="{4DAF16FB-1BFB-4EFC-B2CA-BA21E905AEDD}"/>
              </a:ext>
            </a:extLst>
          </p:cNvPr>
          <p:cNvSpPr>
            <a:spLocks noGrp="1"/>
          </p:cNvSpPr>
          <p:nvPr>
            <p:ph type="body" sz="quarter" idx="27" hasCustomPrompt="1"/>
          </p:nvPr>
        </p:nvSpPr>
        <p:spPr>
          <a:xfrm>
            <a:off x="8055509"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29" name="Text Placeholder 9">
            <a:extLst>
              <a:ext uri="{FF2B5EF4-FFF2-40B4-BE49-F238E27FC236}">
                <a16:creationId xmlns:a16="http://schemas.microsoft.com/office/drawing/2014/main" id="{22D6760F-4FEE-4875-B5B1-72984CC7E8C6}"/>
              </a:ext>
            </a:extLst>
          </p:cNvPr>
          <p:cNvSpPr>
            <a:spLocks noGrp="1"/>
          </p:cNvSpPr>
          <p:nvPr>
            <p:ph type="body" sz="quarter" idx="28" hasCustomPrompt="1"/>
          </p:nvPr>
        </p:nvSpPr>
        <p:spPr>
          <a:xfrm>
            <a:off x="8055509" y="3963496"/>
            <a:ext cx="1682138"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31" name="Text Placeholder 9">
            <a:extLst>
              <a:ext uri="{FF2B5EF4-FFF2-40B4-BE49-F238E27FC236}">
                <a16:creationId xmlns:a16="http://schemas.microsoft.com/office/drawing/2014/main" id="{8F8033E0-1E2D-45C2-B68E-EEFB0202B1F6}"/>
              </a:ext>
            </a:extLst>
          </p:cNvPr>
          <p:cNvSpPr>
            <a:spLocks noGrp="1"/>
          </p:cNvSpPr>
          <p:nvPr>
            <p:ph type="body" sz="quarter" idx="30" hasCustomPrompt="1"/>
          </p:nvPr>
        </p:nvSpPr>
        <p:spPr>
          <a:xfrm>
            <a:off x="9926296"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32" name="Text Placeholder 9">
            <a:extLst>
              <a:ext uri="{FF2B5EF4-FFF2-40B4-BE49-F238E27FC236}">
                <a16:creationId xmlns:a16="http://schemas.microsoft.com/office/drawing/2014/main" id="{2C4EC89E-E6B5-4410-AC12-411B918ECAC9}"/>
              </a:ext>
            </a:extLst>
          </p:cNvPr>
          <p:cNvSpPr>
            <a:spLocks noGrp="1"/>
          </p:cNvSpPr>
          <p:nvPr>
            <p:ph type="body" sz="quarter" idx="31" hasCustomPrompt="1"/>
          </p:nvPr>
        </p:nvSpPr>
        <p:spPr>
          <a:xfrm>
            <a:off x="9926296" y="3963496"/>
            <a:ext cx="1682138"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33" name="Text Placeholder 10">
            <a:extLst>
              <a:ext uri="{FF2B5EF4-FFF2-40B4-BE49-F238E27FC236}">
                <a16:creationId xmlns:a16="http://schemas.microsoft.com/office/drawing/2014/main" id="{49FD93F0-B110-4F65-A152-206996A1F016}"/>
              </a:ext>
            </a:extLst>
          </p:cNvPr>
          <p:cNvSpPr>
            <a:spLocks noGrp="1"/>
          </p:cNvSpPr>
          <p:nvPr>
            <p:ph type="body" sz="quarter" idx="32" hasCustomPrompt="1"/>
          </p:nvPr>
        </p:nvSpPr>
        <p:spPr>
          <a:xfrm>
            <a:off x="571641" y="2043303"/>
            <a:ext cx="1682496" cy="1517904"/>
          </a:xfrm>
        </p:spPr>
        <p:txBody>
          <a:bodyPr/>
          <a:lstStyle>
            <a:lvl1pPr marL="0" indent="0">
              <a:buNone/>
              <a:defRPr/>
            </a:lvl1pPr>
          </a:lstStyle>
          <a:p>
            <a:pPr lvl="0"/>
            <a:r>
              <a:rPr lang="en-US" dirty="0"/>
              <a:t> </a:t>
            </a:r>
          </a:p>
        </p:txBody>
      </p:sp>
      <p:sp>
        <p:nvSpPr>
          <p:cNvPr id="34" name="Picture Placeholder 15">
            <a:extLst>
              <a:ext uri="{FF2B5EF4-FFF2-40B4-BE49-F238E27FC236}">
                <a16:creationId xmlns:a16="http://schemas.microsoft.com/office/drawing/2014/main" id="{7D35E695-B251-4999-BECC-8037D30C18C1}"/>
              </a:ext>
            </a:extLst>
          </p:cNvPr>
          <p:cNvSpPr>
            <a:spLocks noGrp="1"/>
          </p:cNvSpPr>
          <p:nvPr>
            <p:ph type="pic" sz="quarter" idx="12" hasCustomPrompt="1"/>
          </p:nvPr>
        </p:nvSpPr>
        <p:spPr>
          <a:xfrm>
            <a:off x="864249" y="2253615"/>
            <a:ext cx="1097280" cy="1097280"/>
          </a:xfrm>
        </p:spPr>
        <p:txBody>
          <a:bodyPr lIns="0" tIns="0" rIns="0"/>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
        <p:nvSpPr>
          <p:cNvPr id="35" name="Text Placeholder 10">
            <a:extLst>
              <a:ext uri="{FF2B5EF4-FFF2-40B4-BE49-F238E27FC236}">
                <a16:creationId xmlns:a16="http://schemas.microsoft.com/office/drawing/2014/main" id="{BEF02564-5D82-4B6F-B882-6E57FF1DF8ED}"/>
              </a:ext>
            </a:extLst>
          </p:cNvPr>
          <p:cNvSpPr>
            <a:spLocks noGrp="1"/>
          </p:cNvSpPr>
          <p:nvPr>
            <p:ph type="body" sz="quarter" idx="33" hasCustomPrompt="1"/>
          </p:nvPr>
        </p:nvSpPr>
        <p:spPr>
          <a:xfrm>
            <a:off x="2442536" y="2043303"/>
            <a:ext cx="1682496" cy="1517904"/>
          </a:xfrm>
        </p:spPr>
        <p:txBody>
          <a:bodyPr/>
          <a:lstStyle>
            <a:lvl1pPr marL="0" indent="0">
              <a:buNone/>
              <a:defRPr/>
            </a:lvl1pPr>
          </a:lstStyle>
          <a:p>
            <a:pPr lvl="0"/>
            <a:r>
              <a:rPr lang="en-US" dirty="0"/>
              <a:t> </a:t>
            </a:r>
          </a:p>
        </p:txBody>
      </p:sp>
      <p:sp>
        <p:nvSpPr>
          <p:cNvPr id="36" name="Picture Placeholder 15">
            <a:extLst>
              <a:ext uri="{FF2B5EF4-FFF2-40B4-BE49-F238E27FC236}">
                <a16:creationId xmlns:a16="http://schemas.microsoft.com/office/drawing/2014/main" id="{EB805D6F-BE1D-4C95-B69A-75C49595DC4D}"/>
              </a:ext>
            </a:extLst>
          </p:cNvPr>
          <p:cNvSpPr>
            <a:spLocks noGrp="1"/>
          </p:cNvSpPr>
          <p:nvPr>
            <p:ph type="pic" sz="quarter" idx="34" hasCustomPrompt="1"/>
          </p:nvPr>
        </p:nvSpPr>
        <p:spPr>
          <a:xfrm>
            <a:off x="2735144" y="2253615"/>
            <a:ext cx="1097280" cy="1097280"/>
          </a:xfrm>
        </p:spPr>
        <p:txBody>
          <a:bodyPr lIns="0" tIns="0" rIns="0"/>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
        <p:nvSpPr>
          <p:cNvPr id="37" name="Text Placeholder 10">
            <a:extLst>
              <a:ext uri="{FF2B5EF4-FFF2-40B4-BE49-F238E27FC236}">
                <a16:creationId xmlns:a16="http://schemas.microsoft.com/office/drawing/2014/main" id="{8F4CA7B1-7B72-405E-A5B8-2D6D5EBCA909}"/>
              </a:ext>
            </a:extLst>
          </p:cNvPr>
          <p:cNvSpPr>
            <a:spLocks noGrp="1"/>
          </p:cNvSpPr>
          <p:nvPr>
            <p:ph type="body" sz="quarter" idx="35" hasCustomPrompt="1"/>
          </p:nvPr>
        </p:nvSpPr>
        <p:spPr>
          <a:xfrm>
            <a:off x="4313431" y="2043303"/>
            <a:ext cx="1682496" cy="1517904"/>
          </a:xfrm>
        </p:spPr>
        <p:txBody>
          <a:bodyPr/>
          <a:lstStyle>
            <a:lvl1pPr marL="0" indent="0">
              <a:buNone/>
              <a:defRPr/>
            </a:lvl1pPr>
          </a:lstStyle>
          <a:p>
            <a:pPr lvl="0"/>
            <a:r>
              <a:rPr lang="en-US" dirty="0"/>
              <a:t> </a:t>
            </a:r>
          </a:p>
        </p:txBody>
      </p:sp>
      <p:sp>
        <p:nvSpPr>
          <p:cNvPr id="38" name="Picture Placeholder 15">
            <a:extLst>
              <a:ext uri="{FF2B5EF4-FFF2-40B4-BE49-F238E27FC236}">
                <a16:creationId xmlns:a16="http://schemas.microsoft.com/office/drawing/2014/main" id="{EA444C43-D1B8-4755-853A-526EEC413CFB}"/>
              </a:ext>
            </a:extLst>
          </p:cNvPr>
          <p:cNvSpPr>
            <a:spLocks noGrp="1"/>
          </p:cNvSpPr>
          <p:nvPr>
            <p:ph type="pic" sz="quarter" idx="36" hasCustomPrompt="1"/>
          </p:nvPr>
        </p:nvSpPr>
        <p:spPr>
          <a:xfrm>
            <a:off x="4606039" y="2253615"/>
            <a:ext cx="1097280" cy="1097280"/>
          </a:xfrm>
        </p:spPr>
        <p:txBody>
          <a:bodyPr lIns="0" tIns="0" rIns="0"/>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
        <p:nvSpPr>
          <p:cNvPr id="39" name="Text Placeholder 10">
            <a:extLst>
              <a:ext uri="{FF2B5EF4-FFF2-40B4-BE49-F238E27FC236}">
                <a16:creationId xmlns:a16="http://schemas.microsoft.com/office/drawing/2014/main" id="{807D8C76-8ABC-48F2-80B4-7EDB0A08F455}"/>
              </a:ext>
            </a:extLst>
          </p:cNvPr>
          <p:cNvSpPr>
            <a:spLocks noGrp="1"/>
          </p:cNvSpPr>
          <p:nvPr>
            <p:ph type="body" sz="quarter" idx="37" hasCustomPrompt="1"/>
          </p:nvPr>
        </p:nvSpPr>
        <p:spPr>
          <a:xfrm>
            <a:off x="6184326" y="2043303"/>
            <a:ext cx="1682496" cy="1517904"/>
          </a:xfrm>
        </p:spPr>
        <p:txBody>
          <a:bodyPr/>
          <a:lstStyle>
            <a:lvl1pPr marL="0" indent="0">
              <a:buNone/>
              <a:defRPr/>
            </a:lvl1pPr>
          </a:lstStyle>
          <a:p>
            <a:pPr lvl="0"/>
            <a:r>
              <a:rPr lang="en-US" dirty="0"/>
              <a:t> </a:t>
            </a:r>
          </a:p>
        </p:txBody>
      </p:sp>
      <p:sp>
        <p:nvSpPr>
          <p:cNvPr id="40" name="Picture Placeholder 15">
            <a:extLst>
              <a:ext uri="{FF2B5EF4-FFF2-40B4-BE49-F238E27FC236}">
                <a16:creationId xmlns:a16="http://schemas.microsoft.com/office/drawing/2014/main" id="{F8D5AD3D-C84F-4DF2-9FAC-9C14DAA636EE}"/>
              </a:ext>
            </a:extLst>
          </p:cNvPr>
          <p:cNvSpPr>
            <a:spLocks noGrp="1"/>
          </p:cNvSpPr>
          <p:nvPr>
            <p:ph type="pic" sz="quarter" idx="38" hasCustomPrompt="1"/>
          </p:nvPr>
        </p:nvSpPr>
        <p:spPr>
          <a:xfrm>
            <a:off x="6476934" y="2253615"/>
            <a:ext cx="1097280" cy="1097280"/>
          </a:xfrm>
        </p:spPr>
        <p:txBody>
          <a:bodyPr lIns="0" tIns="0" rIns="0"/>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
        <p:nvSpPr>
          <p:cNvPr id="41" name="Text Placeholder 10">
            <a:extLst>
              <a:ext uri="{FF2B5EF4-FFF2-40B4-BE49-F238E27FC236}">
                <a16:creationId xmlns:a16="http://schemas.microsoft.com/office/drawing/2014/main" id="{D72444EE-CB87-4BE7-AEBD-AE79B5A551AF}"/>
              </a:ext>
            </a:extLst>
          </p:cNvPr>
          <p:cNvSpPr>
            <a:spLocks noGrp="1"/>
          </p:cNvSpPr>
          <p:nvPr>
            <p:ph type="body" sz="quarter" idx="39" hasCustomPrompt="1"/>
          </p:nvPr>
        </p:nvSpPr>
        <p:spPr>
          <a:xfrm>
            <a:off x="8055221" y="2043303"/>
            <a:ext cx="1682496" cy="1517904"/>
          </a:xfrm>
        </p:spPr>
        <p:txBody>
          <a:bodyPr/>
          <a:lstStyle>
            <a:lvl1pPr marL="0" indent="0">
              <a:buNone/>
              <a:defRPr/>
            </a:lvl1pPr>
          </a:lstStyle>
          <a:p>
            <a:pPr lvl="0"/>
            <a:r>
              <a:rPr lang="en-US" dirty="0"/>
              <a:t> </a:t>
            </a:r>
          </a:p>
        </p:txBody>
      </p:sp>
      <p:sp>
        <p:nvSpPr>
          <p:cNvPr id="42" name="Picture Placeholder 15">
            <a:extLst>
              <a:ext uri="{FF2B5EF4-FFF2-40B4-BE49-F238E27FC236}">
                <a16:creationId xmlns:a16="http://schemas.microsoft.com/office/drawing/2014/main" id="{174A4042-9F58-4F25-B1F2-B00635C9F0FA}"/>
              </a:ext>
            </a:extLst>
          </p:cNvPr>
          <p:cNvSpPr>
            <a:spLocks noGrp="1"/>
          </p:cNvSpPr>
          <p:nvPr>
            <p:ph type="pic" sz="quarter" idx="40" hasCustomPrompt="1"/>
          </p:nvPr>
        </p:nvSpPr>
        <p:spPr>
          <a:xfrm>
            <a:off x="8347829" y="2253615"/>
            <a:ext cx="1097280" cy="1097280"/>
          </a:xfrm>
        </p:spPr>
        <p:txBody>
          <a:bodyPr lIns="0" tIns="0" rIns="0"/>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
        <p:nvSpPr>
          <p:cNvPr id="43" name="Text Placeholder 10">
            <a:extLst>
              <a:ext uri="{FF2B5EF4-FFF2-40B4-BE49-F238E27FC236}">
                <a16:creationId xmlns:a16="http://schemas.microsoft.com/office/drawing/2014/main" id="{F516A81F-A25C-4EEB-8B39-AEF53576B183}"/>
              </a:ext>
            </a:extLst>
          </p:cNvPr>
          <p:cNvSpPr>
            <a:spLocks noGrp="1"/>
          </p:cNvSpPr>
          <p:nvPr>
            <p:ph type="body" sz="quarter" idx="41" hasCustomPrompt="1"/>
          </p:nvPr>
        </p:nvSpPr>
        <p:spPr>
          <a:xfrm>
            <a:off x="9926117" y="2043303"/>
            <a:ext cx="1682496" cy="1517904"/>
          </a:xfrm>
        </p:spPr>
        <p:txBody>
          <a:bodyPr/>
          <a:lstStyle>
            <a:lvl1pPr marL="0" indent="0">
              <a:buNone/>
              <a:defRPr/>
            </a:lvl1pPr>
          </a:lstStyle>
          <a:p>
            <a:pPr lvl="0"/>
            <a:r>
              <a:rPr lang="en-US" dirty="0"/>
              <a:t> </a:t>
            </a:r>
          </a:p>
        </p:txBody>
      </p:sp>
      <p:sp>
        <p:nvSpPr>
          <p:cNvPr id="44" name="Picture Placeholder 15">
            <a:extLst>
              <a:ext uri="{FF2B5EF4-FFF2-40B4-BE49-F238E27FC236}">
                <a16:creationId xmlns:a16="http://schemas.microsoft.com/office/drawing/2014/main" id="{BBAF5BE9-535D-4006-BA78-57ED22430F83}"/>
              </a:ext>
            </a:extLst>
          </p:cNvPr>
          <p:cNvSpPr>
            <a:spLocks noGrp="1"/>
          </p:cNvSpPr>
          <p:nvPr>
            <p:ph type="pic" sz="quarter" idx="42" hasCustomPrompt="1"/>
          </p:nvPr>
        </p:nvSpPr>
        <p:spPr>
          <a:xfrm>
            <a:off x="10218725" y="2253615"/>
            <a:ext cx="1097280" cy="1097280"/>
          </a:xfrm>
        </p:spPr>
        <p:txBody>
          <a:bodyPr lIns="0" tIns="0" rIns="0"/>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Tree>
    <p:extLst>
      <p:ext uri="{BB962C8B-B14F-4D97-AF65-F5344CB8AC3E}">
        <p14:creationId xmlns:p14="http://schemas.microsoft.com/office/powerpoint/2010/main" val="125627584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Row of 6 Icons - Red/Burgund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805" y="1097280"/>
            <a:ext cx="11036808"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10" name="Text Placeholder 9">
            <a:extLst>
              <a:ext uri="{FF2B5EF4-FFF2-40B4-BE49-F238E27FC236}">
                <a16:creationId xmlns:a16="http://schemas.microsoft.com/office/drawing/2014/main" id="{71C8065A-9BA7-499C-8A6B-9197CBE40C7D}"/>
              </a:ext>
            </a:extLst>
          </p:cNvPr>
          <p:cNvSpPr>
            <a:spLocks noGrp="1"/>
          </p:cNvSpPr>
          <p:nvPr>
            <p:ph type="body" sz="quarter" idx="15" hasCustomPrompt="1"/>
          </p:nvPr>
        </p:nvSpPr>
        <p:spPr>
          <a:xfrm>
            <a:off x="571641"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11" name="Text Placeholder 9">
            <a:extLst>
              <a:ext uri="{FF2B5EF4-FFF2-40B4-BE49-F238E27FC236}">
                <a16:creationId xmlns:a16="http://schemas.microsoft.com/office/drawing/2014/main" id="{08BD86BA-1E5F-41C0-9D71-7FE80C7632BC}"/>
              </a:ext>
            </a:extLst>
          </p:cNvPr>
          <p:cNvSpPr>
            <a:spLocks noGrp="1"/>
          </p:cNvSpPr>
          <p:nvPr>
            <p:ph type="body" sz="quarter" idx="16" hasCustomPrompt="1"/>
          </p:nvPr>
        </p:nvSpPr>
        <p:spPr>
          <a:xfrm>
            <a:off x="571641" y="3963496"/>
            <a:ext cx="1682138"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19" name="Text Placeholder 9">
            <a:extLst>
              <a:ext uri="{FF2B5EF4-FFF2-40B4-BE49-F238E27FC236}">
                <a16:creationId xmlns:a16="http://schemas.microsoft.com/office/drawing/2014/main" id="{5F3C667F-DC44-40DD-A863-922EDE54B33A}"/>
              </a:ext>
            </a:extLst>
          </p:cNvPr>
          <p:cNvSpPr>
            <a:spLocks noGrp="1"/>
          </p:cNvSpPr>
          <p:nvPr>
            <p:ph type="body" sz="quarter" idx="18" hasCustomPrompt="1"/>
          </p:nvPr>
        </p:nvSpPr>
        <p:spPr>
          <a:xfrm>
            <a:off x="2442608"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20" name="Text Placeholder 9">
            <a:extLst>
              <a:ext uri="{FF2B5EF4-FFF2-40B4-BE49-F238E27FC236}">
                <a16:creationId xmlns:a16="http://schemas.microsoft.com/office/drawing/2014/main" id="{595D40A1-0976-428F-A540-90B5BB180879}"/>
              </a:ext>
            </a:extLst>
          </p:cNvPr>
          <p:cNvSpPr>
            <a:spLocks noGrp="1"/>
          </p:cNvSpPr>
          <p:nvPr>
            <p:ph type="body" sz="quarter" idx="19" hasCustomPrompt="1"/>
          </p:nvPr>
        </p:nvSpPr>
        <p:spPr>
          <a:xfrm>
            <a:off x="2442608" y="3963496"/>
            <a:ext cx="1682138"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22" name="Text Placeholder 9">
            <a:extLst>
              <a:ext uri="{FF2B5EF4-FFF2-40B4-BE49-F238E27FC236}">
                <a16:creationId xmlns:a16="http://schemas.microsoft.com/office/drawing/2014/main" id="{E97C84F0-DAA8-4DF0-AAB8-5DA54038EE1B}"/>
              </a:ext>
            </a:extLst>
          </p:cNvPr>
          <p:cNvSpPr>
            <a:spLocks noGrp="1"/>
          </p:cNvSpPr>
          <p:nvPr>
            <p:ph type="body" sz="quarter" idx="21" hasCustomPrompt="1"/>
          </p:nvPr>
        </p:nvSpPr>
        <p:spPr>
          <a:xfrm>
            <a:off x="4313575"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23" name="Text Placeholder 9">
            <a:extLst>
              <a:ext uri="{FF2B5EF4-FFF2-40B4-BE49-F238E27FC236}">
                <a16:creationId xmlns:a16="http://schemas.microsoft.com/office/drawing/2014/main" id="{46E7466F-F483-4467-B72F-104331AA3DF5}"/>
              </a:ext>
            </a:extLst>
          </p:cNvPr>
          <p:cNvSpPr>
            <a:spLocks noGrp="1"/>
          </p:cNvSpPr>
          <p:nvPr>
            <p:ph type="body" sz="quarter" idx="22" hasCustomPrompt="1"/>
          </p:nvPr>
        </p:nvSpPr>
        <p:spPr>
          <a:xfrm>
            <a:off x="4313575" y="3963496"/>
            <a:ext cx="1682138"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25" name="Text Placeholder 9">
            <a:extLst>
              <a:ext uri="{FF2B5EF4-FFF2-40B4-BE49-F238E27FC236}">
                <a16:creationId xmlns:a16="http://schemas.microsoft.com/office/drawing/2014/main" id="{1144D253-82AD-44C2-A696-0B154316936F}"/>
              </a:ext>
            </a:extLst>
          </p:cNvPr>
          <p:cNvSpPr>
            <a:spLocks noGrp="1"/>
          </p:cNvSpPr>
          <p:nvPr>
            <p:ph type="body" sz="quarter" idx="24" hasCustomPrompt="1"/>
          </p:nvPr>
        </p:nvSpPr>
        <p:spPr>
          <a:xfrm>
            <a:off x="6184542"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26" name="Text Placeholder 9">
            <a:extLst>
              <a:ext uri="{FF2B5EF4-FFF2-40B4-BE49-F238E27FC236}">
                <a16:creationId xmlns:a16="http://schemas.microsoft.com/office/drawing/2014/main" id="{F44C0794-8113-42DE-9A99-3EE65A4B7DCD}"/>
              </a:ext>
            </a:extLst>
          </p:cNvPr>
          <p:cNvSpPr>
            <a:spLocks noGrp="1"/>
          </p:cNvSpPr>
          <p:nvPr>
            <p:ph type="body" sz="quarter" idx="25" hasCustomPrompt="1"/>
          </p:nvPr>
        </p:nvSpPr>
        <p:spPr>
          <a:xfrm>
            <a:off x="6184542" y="3963496"/>
            <a:ext cx="1682138"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28" name="Text Placeholder 9">
            <a:extLst>
              <a:ext uri="{FF2B5EF4-FFF2-40B4-BE49-F238E27FC236}">
                <a16:creationId xmlns:a16="http://schemas.microsoft.com/office/drawing/2014/main" id="{4DAF16FB-1BFB-4EFC-B2CA-BA21E905AEDD}"/>
              </a:ext>
            </a:extLst>
          </p:cNvPr>
          <p:cNvSpPr>
            <a:spLocks noGrp="1"/>
          </p:cNvSpPr>
          <p:nvPr>
            <p:ph type="body" sz="quarter" idx="27" hasCustomPrompt="1"/>
          </p:nvPr>
        </p:nvSpPr>
        <p:spPr>
          <a:xfrm>
            <a:off x="8055509"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29" name="Text Placeholder 9">
            <a:extLst>
              <a:ext uri="{FF2B5EF4-FFF2-40B4-BE49-F238E27FC236}">
                <a16:creationId xmlns:a16="http://schemas.microsoft.com/office/drawing/2014/main" id="{22D6760F-4FEE-4875-B5B1-72984CC7E8C6}"/>
              </a:ext>
            </a:extLst>
          </p:cNvPr>
          <p:cNvSpPr>
            <a:spLocks noGrp="1"/>
          </p:cNvSpPr>
          <p:nvPr>
            <p:ph type="body" sz="quarter" idx="28" hasCustomPrompt="1"/>
          </p:nvPr>
        </p:nvSpPr>
        <p:spPr>
          <a:xfrm>
            <a:off x="8055509" y="3963496"/>
            <a:ext cx="1682138"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31" name="Text Placeholder 9">
            <a:extLst>
              <a:ext uri="{FF2B5EF4-FFF2-40B4-BE49-F238E27FC236}">
                <a16:creationId xmlns:a16="http://schemas.microsoft.com/office/drawing/2014/main" id="{8F8033E0-1E2D-45C2-B68E-EEFB0202B1F6}"/>
              </a:ext>
            </a:extLst>
          </p:cNvPr>
          <p:cNvSpPr>
            <a:spLocks noGrp="1"/>
          </p:cNvSpPr>
          <p:nvPr>
            <p:ph type="body" sz="quarter" idx="30" hasCustomPrompt="1"/>
          </p:nvPr>
        </p:nvSpPr>
        <p:spPr>
          <a:xfrm>
            <a:off x="9926296"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dirty="0"/>
              <a:t>Edit title, Georgia Bold</a:t>
            </a:r>
          </a:p>
        </p:txBody>
      </p:sp>
      <p:sp>
        <p:nvSpPr>
          <p:cNvPr id="32" name="Text Placeholder 9">
            <a:extLst>
              <a:ext uri="{FF2B5EF4-FFF2-40B4-BE49-F238E27FC236}">
                <a16:creationId xmlns:a16="http://schemas.microsoft.com/office/drawing/2014/main" id="{2C4EC89E-E6B5-4410-AC12-411B918ECAC9}"/>
              </a:ext>
            </a:extLst>
          </p:cNvPr>
          <p:cNvSpPr>
            <a:spLocks noGrp="1"/>
          </p:cNvSpPr>
          <p:nvPr>
            <p:ph type="body" sz="quarter" idx="31" hasCustomPrompt="1"/>
          </p:nvPr>
        </p:nvSpPr>
        <p:spPr>
          <a:xfrm>
            <a:off x="9926296" y="3963496"/>
            <a:ext cx="1682138" cy="354711"/>
          </a:xfrm>
        </p:spPr>
        <p:txBody>
          <a:bodyPr/>
          <a:lstStyle>
            <a:lvl1pPr marL="0" indent="0" algn="ctr">
              <a:spcAft>
                <a:spcPts val="0"/>
              </a:spcAft>
              <a:buNone/>
              <a:defRPr sz="1000" b="0">
                <a:solidFill>
                  <a:schemeClr val="tx1"/>
                </a:solidFill>
                <a:latin typeface="+mn-lt"/>
              </a:defRPr>
            </a:lvl1pPr>
          </a:lstStyle>
          <a:p>
            <a:pPr lvl="0"/>
            <a:r>
              <a:rPr lang="en-US" dirty="0"/>
              <a:t>Edit info line 1, Calibri Regular</a:t>
            </a:r>
            <a:br>
              <a:rPr lang="en-US" dirty="0"/>
            </a:br>
            <a:r>
              <a:rPr lang="en-US" dirty="0"/>
              <a:t>Edit info line 2, Calibri Italic</a:t>
            </a:r>
          </a:p>
        </p:txBody>
      </p:sp>
      <p:sp>
        <p:nvSpPr>
          <p:cNvPr id="33" name="Text Placeholder 10">
            <a:extLst>
              <a:ext uri="{FF2B5EF4-FFF2-40B4-BE49-F238E27FC236}">
                <a16:creationId xmlns:a16="http://schemas.microsoft.com/office/drawing/2014/main" id="{49FD93F0-B110-4F65-A152-206996A1F016}"/>
              </a:ext>
            </a:extLst>
          </p:cNvPr>
          <p:cNvSpPr>
            <a:spLocks noGrp="1"/>
          </p:cNvSpPr>
          <p:nvPr>
            <p:ph type="body" sz="quarter" idx="32" hasCustomPrompt="1"/>
          </p:nvPr>
        </p:nvSpPr>
        <p:spPr>
          <a:xfrm>
            <a:off x="571641" y="2043303"/>
            <a:ext cx="1682496" cy="1517904"/>
          </a:xfrm>
          <a:solidFill>
            <a:schemeClr val="accent1"/>
          </a:solidFill>
        </p:spPr>
        <p:txBody>
          <a:bodyPr/>
          <a:lstStyle>
            <a:lvl1pPr marL="0" indent="0">
              <a:buNone/>
              <a:defRPr/>
            </a:lvl1pPr>
          </a:lstStyle>
          <a:p>
            <a:pPr lvl="0"/>
            <a:r>
              <a:rPr lang="en-US" dirty="0"/>
              <a:t> </a:t>
            </a:r>
          </a:p>
        </p:txBody>
      </p:sp>
      <p:sp>
        <p:nvSpPr>
          <p:cNvPr id="34" name="Picture Placeholder 15">
            <a:extLst>
              <a:ext uri="{FF2B5EF4-FFF2-40B4-BE49-F238E27FC236}">
                <a16:creationId xmlns:a16="http://schemas.microsoft.com/office/drawing/2014/main" id="{7D35E695-B251-4999-BECC-8037D30C18C1}"/>
              </a:ext>
            </a:extLst>
          </p:cNvPr>
          <p:cNvSpPr>
            <a:spLocks noGrp="1"/>
          </p:cNvSpPr>
          <p:nvPr>
            <p:ph type="pic" sz="quarter" idx="12" hasCustomPrompt="1"/>
          </p:nvPr>
        </p:nvSpPr>
        <p:spPr>
          <a:xfrm>
            <a:off x="864249" y="2253615"/>
            <a:ext cx="1097280" cy="1097280"/>
          </a:xfrm>
        </p:spPr>
        <p:txBody>
          <a:bodyPr lIns="0" tIns="0" rIns="0"/>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
        <p:nvSpPr>
          <p:cNvPr id="35" name="Text Placeholder 10">
            <a:extLst>
              <a:ext uri="{FF2B5EF4-FFF2-40B4-BE49-F238E27FC236}">
                <a16:creationId xmlns:a16="http://schemas.microsoft.com/office/drawing/2014/main" id="{BEF02564-5D82-4B6F-B882-6E57FF1DF8ED}"/>
              </a:ext>
            </a:extLst>
          </p:cNvPr>
          <p:cNvSpPr>
            <a:spLocks noGrp="1"/>
          </p:cNvSpPr>
          <p:nvPr>
            <p:ph type="body" sz="quarter" idx="33" hasCustomPrompt="1"/>
          </p:nvPr>
        </p:nvSpPr>
        <p:spPr>
          <a:xfrm>
            <a:off x="2442536" y="2043303"/>
            <a:ext cx="1682496" cy="1517904"/>
          </a:xfrm>
          <a:solidFill>
            <a:schemeClr val="accent4"/>
          </a:solidFill>
        </p:spPr>
        <p:txBody>
          <a:bodyPr/>
          <a:lstStyle>
            <a:lvl1pPr marL="0" indent="0">
              <a:buNone/>
              <a:defRPr/>
            </a:lvl1pPr>
          </a:lstStyle>
          <a:p>
            <a:pPr lvl="0"/>
            <a:r>
              <a:rPr lang="en-US" dirty="0"/>
              <a:t> </a:t>
            </a:r>
          </a:p>
        </p:txBody>
      </p:sp>
      <p:sp>
        <p:nvSpPr>
          <p:cNvPr id="36" name="Picture Placeholder 15">
            <a:extLst>
              <a:ext uri="{FF2B5EF4-FFF2-40B4-BE49-F238E27FC236}">
                <a16:creationId xmlns:a16="http://schemas.microsoft.com/office/drawing/2014/main" id="{EB805D6F-BE1D-4C95-B69A-75C49595DC4D}"/>
              </a:ext>
            </a:extLst>
          </p:cNvPr>
          <p:cNvSpPr>
            <a:spLocks noGrp="1"/>
          </p:cNvSpPr>
          <p:nvPr>
            <p:ph type="pic" sz="quarter" idx="34" hasCustomPrompt="1"/>
          </p:nvPr>
        </p:nvSpPr>
        <p:spPr>
          <a:xfrm>
            <a:off x="2735144" y="2253615"/>
            <a:ext cx="1097280" cy="1097280"/>
          </a:xfrm>
        </p:spPr>
        <p:txBody>
          <a:bodyPr lIns="0" tIns="0" rIns="0"/>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
        <p:nvSpPr>
          <p:cNvPr id="37" name="Text Placeholder 10">
            <a:extLst>
              <a:ext uri="{FF2B5EF4-FFF2-40B4-BE49-F238E27FC236}">
                <a16:creationId xmlns:a16="http://schemas.microsoft.com/office/drawing/2014/main" id="{8F4CA7B1-7B72-405E-A5B8-2D6D5EBCA909}"/>
              </a:ext>
            </a:extLst>
          </p:cNvPr>
          <p:cNvSpPr>
            <a:spLocks noGrp="1"/>
          </p:cNvSpPr>
          <p:nvPr>
            <p:ph type="body" sz="quarter" idx="35" hasCustomPrompt="1"/>
          </p:nvPr>
        </p:nvSpPr>
        <p:spPr>
          <a:xfrm>
            <a:off x="4313431" y="2043303"/>
            <a:ext cx="1682496" cy="1517904"/>
          </a:xfrm>
          <a:solidFill>
            <a:schemeClr val="accent1"/>
          </a:solidFill>
        </p:spPr>
        <p:txBody>
          <a:bodyPr/>
          <a:lstStyle>
            <a:lvl1pPr marL="0" indent="0">
              <a:buNone/>
              <a:defRPr/>
            </a:lvl1pPr>
          </a:lstStyle>
          <a:p>
            <a:pPr lvl="0"/>
            <a:r>
              <a:rPr lang="en-US" dirty="0"/>
              <a:t> </a:t>
            </a:r>
          </a:p>
        </p:txBody>
      </p:sp>
      <p:sp>
        <p:nvSpPr>
          <p:cNvPr id="38" name="Picture Placeholder 15">
            <a:extLst>
              <a:ext uri="{FF2B5EF4-FFF2-40B4-BE49-F238E27FC236}">
                <a16:creationId xmlns:a16="http://schemas.microsoft.com/office/drawing/2014/main" id="{EA444C43-D1B8-4755-853A-526EEC413CFB}"/>
              </a:ext>
            </a:extLst>
          </p:cNvPr>
          <p:cNvSpPr>
            <a:spLocks noGrp="1"/>
          </p:cNvSpPr>
          <p:nvPr>
            <p:ph type="pic" sz="quarter" idx="36" hasCustomPrompt="1"/>
          </p:nvPr>
        </p:nvSpPr>
        <p:spPr>
          <a:xfrm>
            <a:off x="4606039" y="2253615"/>
            <a:ext cx="1097280" cy="1097280"/>
          </a:xfrm>
        </p:spPr>
        <p:txBody>
          <a:bodyPr lIns="0" tIns="0" rIns="0"/>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
        <p:nvSpPr>
          <p:cNvPr id="39" name="Text Placeholder 10">
            <a:extLst>
              <a:ext uri="{FF2B5EF4-FFF2-40B4-BE49-F238E27FC236}">
                <a16:creationId xmlns:a16="http://schemas.microsoft.com/office/drawing/2014/main" id="{807D8C76-8ABC-48F2-80B4-7EDB0A08F455}"/>
              </a:ext>
            </a:extLst>
          </p:cNvPr>
          <p:cNvSpPr>
            <a:spLocks noGrp="1"/>
          </p:cNvSpPr>
          <p:nvPr>
            <p:ph type="body" sz="quarter" idx="37" hasCustomPrompt="1"/>
          </p:nvPr>
        </p:nvSpPr>
        <p:spPr>
          <a:xfrm>
            <a:off x="6184326" y="2043303"/>
            <a:ext cx="1682496" cy="1517904"/>
          </a:xfrm>
          <a:solidFill>
            <a:schemeClr val="accent4"/>
          </a:solidFill>
        </p:spPr>
        <p:txBody>
          <a:bodyPr/>
          <a:lstStyle>
            <a:lvl1pPr marL="0" indent="0">
              <a:buNone/>
              <a:defRPr/>
            </a:lvl1pPr>
          </a:lstStyle>
          <a:p>
            <a:pPr lvl="0"/>
            <a:r>
              <a:rPr lang="en-US" dirty="0"/>
              <a:t> </a:t>
            </a:r>
          </a:p>
        </p:txBody>
      </p:sp>
      <p:sp>
        <p:nvSpPr>
          <p:cNvPr id="40" name="Picture Placeholder 15">
            <a:extLst>
              <a:ext uri="{FF2B5EF4-FFF2-40B4-BE49-F238E27FC236}">
                <a16:creationId xmlns:a16="http://schemas.microsoft.com/office/drawing/2014/main" id="{F8D5AD3D-C84F-4DF2-9FAC-9C14DAA636EE}"/>
              </a:ext>
            </a:extLst>
          </p:cNvPr>
          <p:cNvSpPr>
            <a:spLocks noGrp="1"/>
          </p:cNvSpPr>
          <p:nvPr>
            <p:ph type="pic" sz="quarter" idx="38" hasCustomPrompt="1"/>
          </p:nvPr>
        </p:nvSpPr>
        <p:spPr>
          <a:xfrm>
            <a:off x="6476934" y="2253615"/>
            <a:ext cx="1097280" cy="1097280"/>
          </a:xfrm>
        </p:spPr>
        <p:txBody>
          <a:bodyPr lIns="0" tIns="0" rIns="0"/>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
        <p:nvSpPr>
          <p:cNvPr id="41" name="Text Placeholder 10">
            <a:extLst>
              <a:ext uri="{FF2B5EF4-FFF2-40B4-BE49-F238E27FC236}">
                <a16:creationId xmlns:a16="http://schemas.microsoft.com/office/drawing/2014/main" id="{D72444EE-CB87-4BE7-AEBD-AE79B5A551AF}"/>
              </a:ext>
            </a:extLst>
          </p:cNvPr>
          <p:cNvSpPr>
            <a:spLocks noGrp="1"/>
          </p:cNvSpPr>
          <p:nvPr>
            <p:ph type="body" sz="quarter" idx="39" hasCustomPrompt="1"/>
          </p:nvPr>
        </p:nvSpPr>
        <p:spPr>
          <a:xfrm>
            <a:off x="8055221" y="2043303"/>
            <a:ext cx="1682496" cy="1517904"/>
          </a:xfrm>
          <a:solidFill>
            <a:schemeClr val="accent1"/>
          </a:solidFill>
        </p:spPr>
        <p:txBody>
          <a:bodyPr/>
          <a:lstStyle>
            <a:lvl1pPr marL="0" indent="0">
              <a:buNone/>
              <a:defRPr/>
            </a:lvl1pPr>
          </a:lstStyle>
          <a:p>
            <a:pPr lvl="0"/>
            <a:r>
              <a:rPr lang="en-US" dirty="0"/>
              <a:t> </a:t>
            </a:r>
          </a:p>
        </p:txBody>
      </p:sp>
      <p:sp>
        <p:nvSpPr>
          <p:cNvPr id="42" name="Picture Placeholder 15">
            <a:extLst>
              <a:ext uri="{FF2B5EF4-FFF2-40B4-BE49-F238E27FC236}">
                <a16:creationId xmlns:a16="http://schemas.microsoft.com/office/drawing/2014/main" id="{174A4042-9F58-4F25-B1F2-B00635C9F0FA}"/>
              </a:ext>
            </a:extLst>
          </p:cNvPr>
          <p:cNvSpPr>
            <a:spLocks noGrp="1"/>
          </p:cNvSpPr>
          <p:nvPr>
            <p:ph type="pic" sz="quarter" idx="40" hasCustomPrompt="1"/>
          </p:nvPr>
        </p:nvSpPr>
        <p:spPr>
          <a:xfrm>
            <a:off x="8347829" y="2253615"/>
            <a:ext cx="1097280" cy="1097280"/>
          </a:xfrm>
        </p:spPr>
        <p:txBody>
          <a:bodyPr lIns="0" tIns="0" rIns="0"/>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
        <p:nvSpPr>
          <p:cNvPr id="43" name="Text Placeholder 10">
            <a:extLst>
              <a:ext uri="{FF2B5EF4-FFF2-40B4-BE49-F238E27FC236}">
                <a16:creationId xmlns:a16="http://schemas.microsoft.com/office/drawing/2014/main" id="{F516A81F-A25C-4EEB-8B39-AEF53576B183}"/>
              </a:ext>
            </a:extLst>
          </p:cNvPr>
          <p:cNvSpPr>
            <a:spLocks noGrp="1"/>
          </p:cNvSpPr>
          <p:nvPr>
            <p:ph type="body" sz="quarter" idx="41" hasCustomPrompt="1"/>
          </p:nvPr>
        </p:nvSpPr>
        <p:spPr>
          <a:xfrm>
            <a:off x="9926117" y="2043303"/>
            <a:ext cx="1682496" cy="1517904"/>
          </a:xfrm>
          <a:solidFill>
            <a:schemeClr val="accent4"/>
          </a:solidFill>
        </p:spPr>
        <p:txBody>
          <a:bodyPr/>
          <a:lstStyle>
            <a:lvl1pPr marL="0" indent="0">
              <a:buNone/>
              <a:defRPr/>
            </a:lvl1pPr>
          </a:lstStyle>
          <a:p>
            <a:pPr lvl="0"/>
            <a:r>
              <a:rPr lang="en-US" dirty="0"/>
              <a:t> </a:t>
            </a:r>
          </a:p>
        </p:txBody>
      </p:sp>
      <p:sp>
        <p:nvSpPr>
          <p:cNvPr id="44" name="Picture Placeholder 15">
            <a:extLst>
              <a:ext uri="{FF2B5EF4-FFF2-40B4-BE49-F238E27FC236}">
                <a16:creationId xmlns:a16="http://schemas.microsoft.com/office/drawing/2014/main" id="{BBAF5BE9-535D-4006-BA78-57ED22430F83}"/>
              </a:ext>
            </a:extLst>
          </p:cNvPr>
          <p:cNvSpPr>
            <a:spLocks noGrp="1"/>
          </p:cNvSpPr>
          <p:nvPr>
            <p:ph type="pic" sz="quarter" idx="42" hasCustomPrompt="1"/>
          </p:nvPr>
        </p:nvSpPr>
        <p:spPr>
          <a:xfrm>
            <a:off x="10218725" y="2253615"/>
            <a:ext cx="1097280" cy="1097280"/>
          </a:xfrm>
        </p:spPr>
        <p:txBody>
          <a:bodyPr lIns="0" tIns="0" rIns="0"/>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r>
              <a:rPr lang="en-US" dirty="0"/>
              <a:t>Click icon to </a:t>
            </a:r>
            <a:br>
              <a:rPr lang="en-US" dirty="0"/>
            </a:br>
            <a:r>
              <a:rPr lang="en-US" dirty="0"/>
              <a:t>insert ICON</a:t>
            </a:r>
          </a:p>
        </p:txBody>
      </p:sp>
    </p:spTree>
    <p:extLst>
      <p:ext uri="{BB962C8B-B14F-4D97-AF65-F5344CB8AC3E}">
        <p14:creationId xmlns:p14="http://schemas.microsoft.com/office/powerpoint/2010/main" val="93998780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Icon Grid -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a:xfrm>
            <a:off x="571641" y="484632"/>
            <a:ext cx="4572000" cy="521208"/>
          </a:xfrm>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500" y="1097280"/>
            <a:ext cx="4572000"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7" name="Text Placeholder 6">
            <a:extLst>
              <a:ext uri="{FF2B5EF4-FFF2-40B4-BE49-F238E27FC236}">
                <a16:creationId xmlns:a16="http://schemas.microsoft.com/office/drawing/2014/main" id="{D1F3F074-8632-4ABC-BE41-5C5BBEFC79AD}"/>
              </a:ext>
            </a:extLst>
          </p:cNvPr>
          <p:cNvSpPr>
            <a:spLocks noGrp="1"/>
          </p:cNvSpPr>
          <p:nvPr>
            <p:ph type="body" sz="quarter" idx="11" hasCustomPrompt="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dirty="0"/>
              <a:t>Click to enter text</a:t>
            </a:r>
          </a:p>
          <a:p>
            <a:pPr lvl="1"/>
            <a:r>
              <a:rPr lang="en-US" dirty="0"/>
              <a:t>Second level</a:t>
            </a:r>
          </a:p>
          <a:p>
            <a:pPr lvl="2"/>
            <a:r>
              <a:rPr lang="en-US" dirty="0"/>
              <a:t>Third level</a:t>
            </a:r>
          </a:p>
        </p:txBody>
      </p:sp>
      <p:sp>
        <p:nvSpPr>
          <p:cNvPr id="15" name="Text Placeholder 3">
            <a:extLst>
              <a:ext uri="{FF2B5EF4-FFF2-40B4-BE49-F238E27FC236}">
                <a16:creationId xmlns:a16="http://schemas.microsoft.com/office/drawing/2014/main" id="{1CB06BC3-6B7E-49CA-9E88-DABAB4A3ACCD}"/>
              </a:ext>
            </a:extLst>
          </p:cNvPr>
          <p:cNvSpPr>
            <a:spLocks noGrp="1"/>
          </p:cNvSpPr>
          <p:nvPr>
            <p:ph type="body" sz="quarter" idx="18" hasCustomPrompt="1"/>
          </p:nvPr>
        </p:nvSpPr>
        <p:spPr>
          <a:xfrm>
            <a:off x="8378371" y="573313"/>
            <a:ext cx="3127829" cy="2692401"/>
          </a:xfrm>
          <a:noFill/>
        </p:spPr>
        <p:txBody>
          <a:bodyPr lIns="91440" tIns="91440" rIns="91440" bIns="347472" anchor="b" anchorCtr="0"/>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latin typeface="Calibri" panose="020F0502020204030204" pitchFamily="34" charset="0"/>
                <a:cs typeface="Calibri" panose="020F0502020204030204" pitchFamily="34" charset="0"/>
              </a:defRPr>
            </a:lvl1pPr>
          </a:lstStyle>
          <a:p>
            <a:pPr lvl="0"/>
            <a:r>
              <a:rPr lang="en-US" sz="1000" dirty="0"/>
              <a:t>Edit title, Georgia Bold</a:t>
            </a:r>
            <a:br>
              <a:rPr lang="en-US" sz="1000" dirty="0"/>
            </a:br>
            <a:r>
              <a:rPr lang="en-US" sz="1000" dirty="0"/>
              <a:t>Edit info line 1, Calibri Regular</a:t>
            </a:r>
            <a:br>
              <a:rPr lang="en-US" sz="1000" dirty="0"/>
            </a:br>
            <a:r>
              <a:rPr lang="en-US" sz="1000" dirty="0"/>
              <a:t>Edit info line 2, Calibri Italic</a:t>
            </a:r>
          </a:p>
        </p:txBody>
      </p:sp>
      <p:sp>
        <p:nvSpPr>
          <p:cNvPr id="32" name="Text Placeholder 3">
            <a:extLst>
              <a:ext uri="{FF2B5EF4-FFF2-40B4-BE49-F238E27FC236}">
                <a16:creationId xmlns:a16="http://schemas.microsoft.com/office/drawing/2014/main" id="{50C4A67B-52D5-4062-A272-BA58EE1C7679}"/>
              </a:ext>
            </a:extLst>
          </p:cNvPr>
          <p:cNvSpPr>
            <a:spLocks noGrp="1"/>
          </p:cNvSpPr>
          <p:nvPr>
            <p:ph type="body" sz="quarter" idx="28" hasCustomPrompt="1"/>
          </p:nvPr>
        </p:nvSpPr>
        <p:spPr>
          <a:xfrm>
            <a:off x="5249657" y="573313"/>
            <a:ext cx="3127829" cy="2692401"/>
          </a:xfrm>
          <a:noFill/>
        </p:spPr>
        <p:txBody>
          <a:bodyPr lIns="91440" tIns="91440" rIns="91440" bIns="347472" anchor="b" anchorCtr="0"/>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latin typeface="Calibri" panose="020F0502020204030204" pitchFamily="34" charset="0"/>
                <a:cs typeface="Calibri" panose="020F0502020204030204" pitchFamily="34" charset="0"/>
              </a:defRPr>
            </a:lvl1pPr>
          </a:lstStyle>
          <a:p>
            <a:pPr lvl="0"/>
            <a:r>
              <a:rPr lang="en-US" sz="1000" dirty="0"/>
              <a:t>Edit title, Georgia Bold</a:t>
            </a:r>
            <a:br>
              <a:rPr lang="en-US" sz="1000" dirty="0"/>
            </a:br>
            <a:r>
              <a:rPr lang="en-US" sz="1000" dirty="0"/>
              <a:t>Edit info line 1, Calibri Regular</a:t>
            </a:r>
            <a:br>
              <a:rPr lang="en-US" sz="1000" dirty="0"/>
            </a:br>
            <a:r>
              <a:rPr lang="en-US" sz="1000" dirty="0"/>
              <a:t>Edit info line 2, Calibri Italic</a:t>
            </a:r>
          </a:p>
        </p:txBody>
      </p:sp>
      <p:sp>
        <p:nvSpPr>
          <p:cNvPr id="33" name="Text Placeholder 3">
            <a:extLst>
              <a:ext uri="{FF2B5EF4-FFF2-40B4-BE49-F238E27FC236}">
                <a16:creationId xmlns:a16="http://schemas.microsoft.com/office/drawing/2014/main" id="{F90E7F08-C2D4-4BE9-AF25-1141B5BFE283}"/>
              </a:ext>
            </a:extLst>
          </p:cNvPr>
          <p:cNvSpPr>
            <a:spLocks noGrp="1"/>
          </p:cNvSpPr>
          <p:nvPr>
            <p:ph type="body" sz="quarter" idx="29" hasCustomPrompt="1"/>
          </p:nvPr>
        </p:nvSpPr>
        <p:spPr>
          <a:xfrm>
            <a:off x="8378371" y="3268980"/>
            <a:ext cx="3127829" cy="2692401"/>
          </a:xfrm>
          <a:noFill/>
        </p:spPr>
        <p:txBody>
          <a:bodyPr lIns="91440" tIns="91440" rIns="91440" bIns="347472" anchor="b" anchorCtr="0"/>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latin typeface="Calibri" panose="020F0502020204030204" pitchFamily="34" charset="0"/>
                <a:cs typeface="Calibri" panose="020F0502020204030204" pitchFamily="34" charset="0"/>
              </a:defRPr>
            </a:lvl1pPr>
          </a:lstStyle>
          <a:p>
            <a:pPr lvl="0"/>
            <a:r>
              <a:rPr lang="en-US" sz="1000" dirty="0"/>
              <a:t>Edit title, Georgia Bold</a:t>
            </a:r>
            <a:br>
              <a:rPr lang="en-US" sz="1000" dirty="0"/>
            </a:br>
            <a:r>
              <a:rPr lang="en-US" sz="1000" dirty="0"/>
              <a:t>Edit info line 1, Calibri Regular</a:t>
            </a:r>
            <a:br>
              <a:rPr lang="en-US" sz="1000" dirty="0"/>
            </a:br>
            <a:r>
              <a:rPr lang="en-US" sz="1000" dirty="0"/>
              <a:t>Edit info line 2, Calibri Italic</a:t>
            </a:r>
          </a:p>
        </p:txBody>
      </p:sp>
      <p:sp>
        <p:nvSpPr>
          <p:cNvPr id="34" name="Text Placeholder 3">
            <a:extLst>
              <a:ext uri="{FF2B5EF4-FFF2-40B4-BE49-F238E27FC236}">
                <a16:creationId xmlns:a16="http://schemas.microsoft.com/office/drawing/2014/main" id="{7AB24D28-5FCA-4A00-A664-5BF1ECB3AAF8}"/>
              </a:ext>
            </a:extLst>
          </p:cNvPr>
          <p:cNvSpPr>
            <a:spLocks noGrp="1"/>
          </p:cNvSpPr>
          <p:nvPr>
            <p:ph type="body" sz="quarter" idx="30" hasCustomPrompt="1"/>
          </p:nvPr>
        </p:nvSpPr>
        <p:spPr>
          <a:xfrm>
            <a:off x="5249657" y="3268980"/>
            <a:ext cx="3127829" cy="2692401"/>
          </a:xfrm>
          <a:noFill/>
        </p:spPr>
        <p:txBody>
          <a:bodyPr lIns="91440" tIns="91440" rIns="91440" bIns="347472" anchor="b" anchorCtr="0"/>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latin typeface="Calibri" panose="020F0502020204030204" pitchFamily="34" charset="0"/>
                <a:cs typeface="Calibri" panose="020F0502020204030204" pitchFamily="34" charset="0"/>
              </a:defRPr>
            </a:lvl1pPr>
          </a:lstStyle>
          <a:p>
            <a:pPr lvl="0"/>
            <a:r>
              <a:rPr lang="en-US" sz="1000" dirty="0"/>
              <a:t>Edit title, Georgia Bold</a:t>
            </a:r>
            <a:br>
              <a:rPr lang="en-US" sz="1000" dirty="0"/>
            </a:br>
            <a:r>
              <a:rPr lang="en-US" sz="1000" dirty="0"/>
              <a:t>Edit info line 1, Calibri Regular</a:t>
            </a:r>
            <a:br>
              <a:rPr lang="en-US" sz="1000" dirty="0"/>
            </a:br>
            <a:r>
              <a:rPr lang="en-US" sz="1000" dirty="0"/>
              <a:t>Edit info line 2, Calibri Italic</a:t>
            </a:r>
          </a:p>
        </p:txBody>
      </p:sp>
      <p:sp>
        <p:nvSpPr>
          <p:cNvPr id="22" name="Picture Placeholder 8">
            <a:extLst>
              <a:ext uri="{FF2B5EF4-FFF2-40B4-BE49-F238E27FC236}">
                <a16:creationId xmlns:a16="http://schemas.microsoft.com/office/drawing/2014/main" id="{AB2D8200-1620-471E-8D18-D5CBD36AA7CC}"/>
              </a:ext>
            </a:extLst>
          </p:cNvPr>
          <p:cNvSpPr>
            <a:spLocks noGrp="1"/>
          </p:cNvSpPr>
          <p:nvPr>
            <p:ph type="pic" sz="quarter" idx="21" hasCustomPrompt="1"/>
          </p:nvPr>
        </p:nvSpPr>
        <p:spPr>
          <a:xfrm>
            <a:off x="6196351" y="886968"/>
            <a:ext cx="1234440" cy="1234440"/>
          </a:xfrm>
          <a:noFill/>
        </p:spPr>
        <p:txBody>
          <a:bodyPr lIns="0" tIns="45720" rIns="0"/>
          <a:lstStyle>
            <a:lvl1pPr marL="0" indent="0" algn="ctr">
              <a:spcAft>
                <a:spcPts val="0"/>
              </a:spcAft>
              <a:buNone/>
              <a:defRPr sz="1400" b="1" cap="all" baseline="0">
                <a:solidFill>
                  <a:srgbClr val="FF289F"/>
                </a:solidFill>
              </a:defRPr>
            </a:lvl1pPr>
          </a:lstStyle>
          <a:p>
            <a:r>
              <a:rPr lang="en-US" dirty="0"/>
              <a:t>Click icon to insert ICON</a:t>
            </a:r>
          </a:p>
        </p:txBody>
      </p:sp>
      <p:sp>
        <p:nvSpPr>
          <p:cNvPr id="30" name="Picture Placeholder 8">
            <a:extLst>
              <a:ext uri="{FF2B5EF4-FFF2-40B4-BE49-F238E27FC236}">
                <a16:creationId xmlns:a16="http://schemas.microsoft.com/office/drawing/2014/main" id="{D7EEE9FB-ACE8-4CFE-ADD6-0B178E8DED54}"/>
              </a:ext>
            </a:extLst>
          </p:cNvPr>
          <p:cNvSpPr>
            <a:spLocks noGrp="1"/>
          </p:cNvSpPr>
          <p:nvPr>
            <p:ph type="pic" sz="quarter" idx="26" hasCustomPrompt="1"/>
          </p:nvPr>
        </p:nvSpPr>
        <p:spPr>
          <a:xfrm>
            <a:off x="6196351" y="3598450"/>
            <a:ext cx="1234440" cy="1234440"/>
          </a:xfrm>
          <a:noFill/>
        </p:spPr>
        <p:txBody>
          <a:bodyPr lIns="0" tIns="45720" rIns="0"/>
          <a:lstStyle>
            <a:lvl1pPr marL="0" indent="0" algn="ctr">
              <a:spcAft>
                <a:spcPts val="0"/>
              </a:spcAft>
              <a:buNone/>
              <a:defRPr sz="1400" b="1" cap="all" baseline="0">
                <a:solidFill>
                  <a:srgbClr val="FF289F"/>
                </a:solidFill>
              </a:defRPr>
            </a:lvl1pPr>
          </a:lstStyle>
          <a:p>
            <a:r>
              <a:rPr lang="en-US" dirty="0"/>
              <a:t>Click icon to insert ICON</a:t>
            </a:r>
          </a:p>
        </p:txBody>
      </p:sp>
      <p:sp>
        <p:nvSpPr>
          <p:cNvPr id="31" name="Picture Placeholder 8">
            <a:extLst>
              <a:ext uri="{FF2B5EF4-FFF2-40B4-BE49-F238E27FC236}">
                <a16:creationId xmlns:a16="http://schemas.microsoft.com/office/drawing/2014/main" id="{60F714B4-0CDC-498E-9FE9-5CF0100BF9E1}"/>
              </a:ext>
            </a:extLst>
          </p:cNvPr>
          <p:cNvSpPr>
            <a:spLocks noGrp="1"/>
          </p:cNvSpPr>
          <p:nvPr>
            <p:ph type="pic" sz="quarter" idx="27" hasCustomPrompt="1"/>
          </p:nvPr>
        </p:nvSpPr>
        <p:spPr>
          <a:xfrm>
            <a:off x="9325065" y="3598450"/>
            <a:ext cx="1234440" cy="1234440"/>
          </a:xfrm>
          <a:noFill/>
        </p:spPr>
        <p:txBody>
          <a:bodyPr lIns="0" tIns="45720" rIns="0"/>
          <a:lstStyle>
            <a:lvl1pPr marL="0" indent="0" algn="ctr">
              <a:spcAft>
                <a:spcPts val="0"/>
              </a:spcAft>
              <a:buNone/>
              <a:defRPr sz="1400" b="1" cap="all" baseline="0">
                <a:solidFill>
                  <a:srgbClr val="FF289F"/>
                </a:solidFill>
              </a:defRPr>
            </a:lvl1pPr>
          </a:lstStyle>
          <a:p>
            <a:r>
              <a:rPr lang="en-US" dirty="0"/>
              <a:t>Click icon to insert ICON</a:t>
            </a:r>
          </a:p>
        </p:txBody>
      </p:sp>
      <p:sp>
        <p:nvSpPr>
          <p:cNvPr id="29" name="Picture Placeholder 8">
            <a:extLst>
              <a:ext uri="{FF2B5EF4-FFF2-40B4-BE49-F238E27FC236}">
                <a16:creationId xmlns:a16="http://schemas.microsoft.com/office/drawing/2014/main" id="{77116F17-A99C-4B7F-9F7E-291FB22112F7}"/>
              </a:ext>
            </a:extLst>
          </p:cNvPr>
          <p:cNvSpPr>
            <a:spLocks noGrp="1"/>
          </p:cNvSpPr>
          <p:nvPr>
            <p:ph type="pic" sz="quarter" idx="25" hasCustomPrompt="1"/>
          </p:nvPr>
        </p:nvSpPr>
        <p:spPr>
          <a:xfrm>
            <a:off x="9325065" y="886968"/>
            <a:ext cx="1234440" cy="1234440"/>
          </a:xfrm>
          <a:noFill/>
        </p:spPr>
        <p:txBody>
          <a:bodyPr lIns="0" tIns="45720" rIns="0"/>
          <a:lstStyle>
            <a:lvl1pPr marL="0" indent="0" algn="ctr">
              <a:spcAft>
                <a:spcPts val="0"/>
              </a:spcAft>
              <a:buNone/>
              <a:defRPr sz="1400" b="1" cap="all" baseline="0">
                <a:solidFill>
                  <a:srgbClr val="FF289F"/>
                </a:solidFill>
              </a:defRPr>
            </a:lvl1pPr>
          </a:lstStyle>
          <a:p>
            <a:r>
              <a:rPr lang="en-US" dirty="0"/>
              <a:t>Click icon to insert ICON</a:t>
            </a:r>
          </a:p>
        </p:txBody>
      </p:sp>
    </p:spTree>
    <p:extLst>
      <p:ext uri="{BB962C8B-B14F-4D97-AF65-F5344CB8AC3E}">
        <p14:creationId xmlns:p14="http://schemas.microsoft.com/office/powerpoint/2010/main" val="277643968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Icon Grid - Red/Burgund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a:xfrm>
            <a:off x="571641" y="484632"/>
            <a:ext cx="4572000" cy="521208"/>
          </a:xfrm>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500" y="1097280"/>
            <a:ext cx="4572000"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7" name="Text Placeholder 6">
            <a:extLst>
              <a:ext uri="{FF2B5EF4-FFF2-40B4-BE49-F238E27FC236}">
                <a16:creationId xmlns:a16="http://schemas.microsoft.com/office/drawing/2014/main" id="{D1F3F074-8632-4ABC-BE41-5C5BBEFC79AD}"/>
              </a:ext>
            </a:extLst>
          </p:cNvPr>
          <p:cNvSpPr>
            <a:spLocks noGrp="1"/>
          </p:cNvSpPr>
          <p:nvPr>
            <p:ph type="body" sz="quarter" idx="11" hasCustomPrompt="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dirty="0"/>
              <a:t>Click to enter text</a:t>
            </a:r>
          </a:p>
          <a:p>
            <a:pPr lvl="1"/>
            <a:r>
              <a:rPr lang="en-US" dirty="0"/>
              <a:t>Second level</a:t>
            </a:r>
          </a:p>
          <a:p>
            <a:pPr lvl="2"/>
            <a:r>
              <a:rPr lang="en-US" dirty="0"/>
              <a:t>Third level</a:t>
            </a:r>
          </a:p>
        </p:txBody>
      </p:sp>
      <p:sp>
        <p:nvSpPr>
          <p:cNvPr id="15" name="Text Placeholder 3">
            <a:extLst>
              <a:ext uri="{FF2B5EF4-FFF2-40B4-BE49-F238E27FC236}">
                <a16:creationId xmlns:a16="http://schemas.microsoft.com/office/drawing/2014/main" id="{1CB06BC3-6B7E-49CA-9E88-DABAB4A3ACCD}"/>
              </a:ext>
            </a:extLst>
          </p:cNvPr>
          <p:cNvSpPr>
            <a:spLocks noGrp="1"/>
          </p:cNvSpPr>
          <p:nvPr>
            <p:ph type="body" sz="quarter" idx="18" hasCustomPrompt="1"/>
          </p:nvPr>
        </p:nvSpPr>
        <p:spPr>
          <a:xfrm>
            <a:off x="8378371" y="573313"/>
            <a:ext cx="3127829" cy="2692401"/>
          </a:xfrm>
          <a:solidFill>
            <a:schemeClr val="accent1"/>
          </a:solidFill>
          <a:ln w="12700">
            <a:noFill/>
          </a:ln>
        </p:spPr>
        <p:txBody>
          <a:bodyPr lIns="91440" tIns="91440" rIns="91440" bIns="347472" anchor="b" anchorCtr="0"/>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solidFill>
                  <a:schemeClr val="bg1"/>
                </a:solidFill>
                <a:latin typeface="Calibri" panose="020F0502020204030204" pitchFamily="34" charset="0"/>
                <a:cs typeface="Calibri" panose="020F0502020204030204" pitchFamily="34" charset="0"/>
              </a:defRPr>
            </a:lvl1pPr>
          </a:lstStyle>
          <a:p>
            <a:pPr lvl="0"/>
            <a:r>
              <a:rPr lang="en-US" sz="1000" dirty="0"/>
              <a:t>Edit title, Georgia Bold</a:t>
            </a:r>
            <a:br>
              <a:rPr lang="en-US" sz="1000" dirty="0"/>
            </a:br>
            <a:r>
              <a:rPr lang="en-US" sz="1000" dirty="0"/>
              <a:t>Edit info line 1, Calibri Regular</a:t>
            </a:r>
            <a:br>
              <a:rPr lang="en-US" sz="1000" dirty="0"/>
            </a:br>
            <a:r>
              <a:rPr lang="en-US" sz="1000" dirty="0"/>
              <a:t>Edit info line 2, Calibri Italic</a:t>
            </a:r>
          </a:p>
        </p:txBody>
      </p:sp>
      <p:sp>
        <p:nvSpPr>
          <p:cNvPr id="32" name="Text Placeholder 3">
            <a:extLst>
              <a:ext uri="{FF2B5EF4-FFF2-40B4-BE49-F238E27FC236}">
                <a16:creationId xmlns:a16="http://schemas.microsoft.com/office/drawing/2014/main" id="{50C4A67B-52D5-4062-A272-BA58EE1C7679}"/>
              </a:ext>
            </a:extLst>
          </p:cNvPr>
          <p:cNvSpPr>
            <a:spLocks noGrp="1"/>
          </p:cNvSpPr>
          <p:nvPr>
            <p:ph type="body" sz="quarter" idx="28" hasCustomPrompt="1"/>
          </p:nvPr>
        </p:nvSpPr>
        <p:spPr>
          <a:xfrm>
            <a:off x="5249657" y="573313"/>
            <a:ext cx="3127829" cy="2692401"/>
          </a:xfrm>
          <a:solidFill>
            <a:schemeClr val="accent4"/>
          </a:solidFill>
          <a:ln w="12700">
            <a:noFill/>
          </a:ln>
        </p:spPr>
        <p:txBody>
          <a:bodyPr lIns="91440" tIns="91440" rIns="91440" bIns="347472" anchor="b" anchorCtr="0"/>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solidFill>
                  <a:schemeClr val="bg1"/>
                </a:solidFill>
                <a:latin typeface="Calibri" panose="020F0502020204030204" pitchFamily="34" charset="0"/>
                <a:cs typeface="Calibri" panose="020F0502020204030204" pitchFamily="34" charset="0"/>
              </a:defRPr>
            </a:lvl1pPr>
          </a:lstStyle>
          <a:p>
            <a:pPr lvl="0"/>
            <a:r>
              <a:rPr lang="en-US" sz="1000" dirty="0"/>
              <a:t>Edit title, Georgia Bold</a:t>
            </a:r>
            <a:br>
              <a:rPr lang="en-US" sz="1000" dirty="0"/>
            </a:br>
            <a:r>
              <a:rPr lang="en-US" sz="1000" dirty="0"/>
              <a:t>Edit info line 1, Calibri Regular</a:t>
            </a:r>
            <a:br>
              <a:rPr lang="en-US" sz="1000" dirty="0"/>
            </a:br>
            <a:r>
              <a:rPr lang="en-US" sz="1000" dirty="0"/>
              <a:t>Edit info line 2, Calibri Italic</a:t>
            </a:r>
          </a:p>
        </p:txBody>
      </p:sp>
      <p:sp>
        <p:nvSpPr>
          <p:cNvPr id="33" name="Text Placeholder 3">
            <a:extLst>
              <a:ext uri="{FF2B5EF4-FFF2-40B4-BE49-F238E27FC236}">
                <a16:creationId xmlns:a16="http://schemas.microsoft.com/office/drawing/2014/main" id="{F90E7F08-C2D4-4BE9-AF25-1141B5BFE283}"/>
              </a:ext>
            </a:extLst>
          </p:cNvPr>
          <p:cNvSpPr>
            <a:spLocks noGrp="1"/>
          </p:cNvSpPr>
          <p:nvPr>
            <p:ph type="body" sz="quarter" idx="29" hasCustomPrompt="1"/>
          </p:nvPr>
        </p:nvSpPr>
        <p:spPr>
          <a:xfrm>
            <a:off x="8378371" y="3268980"/>
            <a:ext cx="3127829" cy="2692401"/>
          </a:xfrm>
          <a:solidFill>
            <a:schemeClr val="accent4"/>
          </a:solidFill>
          <a:ln w="12700">
            <a:noFill/>
          </a:ln>
        </p:spPr>
        <p:txBody>
          <a:bodyPr lIns="91440" tIns="91440" rIns="91440" bIns="347472" anchor="b" anchorCtr="0"/>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solidFill>
                  <a:schemeClr val="bg1"/>
                </a:solidFill>
                <a:latin typeface="Calibri" panose="020F0502020204030204" pitchFamily="34" charset="0"/>
                <a:cs typeface="Calibri" panose="020F0502020204030204" pitchFamily="34" charset="0"/>
              </a:defRPr>
            </a:lvl1pPr>
          </a:lstStyle>
          <a:p>
            <a:pPr lvl="0"/>
            <a:r>
              <a:rPr lang="en-US" sz="1000" dirty="0"/>
              <a:t>Edit title, Georgia Bold</a:t>
            </a:r>
            <a:br>
              <a:rPr lang="en-US" sz="1000" dirty="0"/>
            </a:br>
            <a:r>
              <a:rPr lang="en-US" sz="1000" dirty="0"/>
              <a:t>Edit info line 1, Calibri Regular</a:t>
            </a:r>
            <a:br>
              <a:rPr lang="en-US" sz="1000" dirty="0"/>
            </a:br>
            <a:r>
              <a:rPr lang="en-US" sz="1000" dirty="0"/>
              <a:t>Edit info line 2, Calibri Italic</a:t>
            </a:r>
          </a:p>
        </p:txBody>
      </p:sp>
      <p:sp>
        <p:nvSpPr>
          <p:cNvPr id="34" name="Text Placeholder 3">
            <a:extLst>
              <a:ext uri="{FF2B5EF4-FFF2-40B4-BE49-F238E27FC236}">
                <a16:creationId xmlns:a16="http://schemas.microsoft.com/office/drawing/2014/main" id="{7AB24D28-5FCA-4A00-A664-5BF1ECB3AAF8}"/>
              </a:ext>
            </a:extLst>
          </p:cNvPr>
          <p:cNvSpPr>
            <a:spLocks noGrp="1"/>
          </p:cNvSpPr>
          <p:nvPr>
            <p:ph type="body" sz="quarter" idx="30" hasCustomPrompt="1"/>
          </p:nvPr>
        </p:nvSpPr>
        <p:spPr>
          <a:xfrm>
            <a:off x="5249657" y="3268980"/>
            <a:ext cx="3127829" cy="2692401"/>
          </a:xfrm>
          <a:solidFill>
            <a:schemeClr val="accent1"/>
          </a:solidFill>
          <a:ln w="12700">
            <a:noFill/>
          </a:ln>
        </p:spPr>
        <p:txBody>
          <a:bodyPr lIns="91440" tIns="91440" rIns="91440" bIns="347472" anchor="b" anchorCtr="0"/>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solidFill>
                  <a:schemeClr val="bg1"/>
                </a:solidFill>
                <a:latin typeface="Calibri" panose="020F0502020204030204" pitchFamily="34" charset="0"/>
                <a:cs typeface="Calibri" panose="020F0502020204030204" pitchFamily="34" charset="0"/>
              </a:defRPr>
            </a:lvl1pPr>
          </a:lstStyle>
          <a:p>
            <a:pPr lvl="0"/>
            <a:r>
              <a:rPr lang="en-US" sz="1000" dirty="0"/>
              <a:t>Edit title, Georgia Bold</a:t>
            </a:r>
            <a:br>
              <a:rPr lang="en-US" sz="1000" dirty="0"/>
            </a:br>
            <a:r>
              <a:rPr lang="en-US" sz="1000" dirty="0"/>
              <a:t>Edit info line 1, Calibri Regular</a:t>
            </a:r>
            <a:br>
              <a:rPr lang="en-US" sz="1000" dirty="0"/>
            </a:br>
            <a:r>
              <a:rPr lang="en-US" sz="1000" dirty="0"/>
              <a:t>Edit info line 2, Calibri Italic</a:t>
            </a:r>
          </a:p>
        </p:txBody>
      </p:sp>
      <p:sp>
        <p:nvSpPr>
          <p:cNvPr id="13" name="Picture Placeholder 8">
            <a:extLst>
              <a:ext uri="{FF2B5EF4-FFF2-40B4-BE49-F238E27FC236}">
                <a16:creationId xmlns:a16="http://schemas.microsoft.com/office/drawing/2014/main" id="{BC5A716F-0A54-44EB-884E-0AF6CEEEF812}"/>
              </a:ext>
            </a:extLst>
          </p:cNvPr>
          <p:cNvSpPr>
            <a:spLocks noGrp="1"/>
          </p:cNvSpPr>
          <p:nvPr>
            <p:ph type="pic" sz="quarter" idx="21" hasCustomPrompt="1"/>
          </p:nvPr>
        </p:nvSpPr>
        <p:spPr>
          <a:xfrm>
            <a:off x="6196351" y="886968"/>
            <a:ext cx="1234440" cy="1234440"/>
          </a:xfrm>
          <a:noFill/>
        </p:spPr>
        <p:txBody>
          <a:bodyPr lIns="0" tIns="45720" rIns="0"/>
          <a:lstStyle>
            <a:lvl1pPr marL="0" indent="0" algn="ctr">
              <a:spcAft>
                <a:spcPts val="0"/>
              </a:spcAft>
              <a:buNone/>
              <a:defRPr sz="1400" b="1" cap="all" baseline="0">
                <a:solidFill>
                  <a:srgbClr val="FF289F"/>
                </a:solidFill>
              </a:defRPr>
            </a:lvl1pPr>
          </a:lstStyle>
          <a:p>
            <a:r>
              <a:rPr lang="en-US" dirty="0"/>
              <a:t>Click icon to insert ICON</a:t>
            </a:r>
          </a:p>
        </p:txBody>
      </p:sp>
      <p:sp>
        <p:nvSpPr>
          <p:cNvPr id="14" name="Picture Placeholder 8">
            <a:extLst>
              <a:ext uri="{FF2B5EF4-FFF2-40B4-BE49-F238E27FC236}">
                <a16:creationId xmlns:a16="http://schemas.microsoft.com/office/drawing/2014/main" id="{EAB8EB34-5CDF-4D4E-BB82-81072932FDD2}"/>
              </a:ext>
            </a:extLst>
          </p:cNvPr>
          <p:cNvSpPr>
            <a:spLocks noGrp="1"/>
          </p:cNvSpPr>
          <p:nvPr>
            <p:ph type="pic" sz="quarter" idx="26" hasCustomPrompt="1"/>
          </p:nvPr>
        </p:nvSpPr>
        <p:spPr>
          <a:xfrm>
            <a:off x="6196351" y="3598450"/>
            <a:ext cx="1234440" cy="1234440"/>
          </a:xfrm>
          <a:noFill/>
        </p:spPr>
        <p:txBody>
          <a:bodyPr lIns="0" tIns="45720" rIns="0"/>
          <a:lstStyle>
            <a:lvl1pPr marL="0" indent="0" algn="ctr">
              <a:spcAft>
                <a:spcPts val="0"/>
              </a:spcAft>
              <a:buNone/>
              <a:defRPr sz="1400" b="1" cap="all" baseline="0">
                <a:solidFill>
                  <a:srgbClr val="FF289F"/>
                </a:solidFill>
              </a:defRPr>
            </a:lvl1pPr>
          </a:lstStyle>
          <a:p>
            <a:r>
              <a:rPr lang="en-US" dirty="0"/>
              <a:t>Click icon to insert ICON</a:t>
            </a:r>
          </a:p>
        </p:txBody>
      </p:sp>
      <p:sp>
        <p:nvSpPr>
          <p:cNvPr id="16" name="Picture Placeholder 8">
            <a:extLst>
              <a:ext uri="{FF2B5EF4-FFF2-40B4-BE49-F238E27FC236}">
                <a16:creationId xmlns:a16="http://schemas.microsoft.com/office/drawing/2014/main" id="{1444009B-5991-4F30-A529-1672BBE81A14}"/>
              </a:ext>
            </a:extLst>
          </p:cNvPr>
          <p:cNvSpPr>
            <a:spLocks noGrp="1"/>
          </p:cNvSpPr>
          <p:nvPr>
            <p:ph type="pic" sz="quarter" idx="27" hasCustomPrompt="1"/>
          </p:nvPr>
        </p:nvSpPr>
        <p:spPr>
          <a:xfrm>
            <a:off x="9325065" y="3598450"/>
            <a:ext cx="1234440" cy="1234440"/>
          </a:xfrm>
          <a:noFill/>
        </p:spPr>
        <p:txBody>
          <a:bodyPr lIns="0" tIns="45720" rIns="0"/>
          <a:lstStyle>
            <a:lvl1pPr marL="0" indent="0" algn="ctr">
              <a:spcAft>
                <a:spcPts val="0"/>
              </a:spcAft>
              <a:buNone/>
              <a:defRPr sz="1400" b="1" cap="all" baseline="0">
                <a:solidFill>
                  <a:srgbClr val="FF289F"/>
                </a:solidFill>
              </a:defRPr>
            </a:lvl1pPr>
          </a:lstStyle>
          <a:p>
            <a:r>
              <a:rPr lang="en-US" dirty="0"/>
              <a:t>Click icon to insert ICON</a:t>
            </a:r>
          </a:p>
        </p:txBody>
      </p:sp>
      <p:sp>
        <p:nvSpPr>
          <p:cNvPr id="17" name="Picture Placeholder 8">
            <a:extLst>
              <a:ext uri="{FF2B5EF4-FFF2-40B4-BE49-F238E27FC236}">
                <a16:creationId xmlns:a16="http://schemas.microsoft.com/office/drawing/2014/main" id="{46F2CBA8-4BA4-4378-9B0C-2E3CD659D15F}"/>
              </a:ext>
            </a:extLst>
          </p:cNvPr>
          <p:cNvSpPr>
            <a:spLocks noGrp="1"/>
          </p:cNvSpPr>
          <p:nvPr>
            <p:ph type="pic" sz="quarter" idx="25" hasCustomPrompt="1"/>
          </p:nvPr>
        </p:nvSpPr>
        <p:spPr>
          <a:xfrm>
            <a:off x="9325065" y="886968"/>
            <a:ext cx="1234440" cy="1234440"/>
          </a:xfrm>
          <a:noFill/>
        </p:spPr>
        <p:txBody>
          <a:bodyPr lIns="0" tIns="45720" rIns="0"/>
          <a:lstStyle>
            <a:lvl1pPr marL="0" indent="0" algn="ctr">
              <a:spcAft>
                <a:spcPts val="0"/>
              </a:spcAft>
              <a:buNone/>
              <a:defRPr sz="1400" b="1" cap="all" baseline="0">
                <a:solidFill>
                  <a:srgbClr val="FF289F"/>
                </a:solidFill>
              </a:defRPr>
            </a:lvl1pPr>
          </a:lstStyle>
          <a:p>
            <a:r>
              <a:rPr lang="en-US" dirty="0"/>
              <a:t>Click icon to insert ICON</a:t>
            </a:r>
          </a:p>
        </p:txBody>
      </p:sp>
    </p:spTree>
    <p:extLst>
      <p:ext uri="{BB962C8B-B14F-4D97-AF65-F5344CB8AC3E}">
        <p14:creationId xmlns:p14="http://schemas.microsoft.com/office/powerpoint/2010/main" val="74362718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Biography 1">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D1F3F074-8632-4ABC-BE41-5C5BBEFC79AD}"/>
              </a:ext>
            </a:extLst>
          </p:cNvPr>
          <p:cNvSpPr>
            <a:spLocks noGrp="1"/>
          </p:cNvSpPr>
          <p:nvPr>
            <p:ph type="body" sz="quarter" idx="11" hasCustomPrompt="1"/>
          </p:nvPr>
        </p:nvSpPr>
        <p:spPr>
          <a:xfrm>
            <a:off x="6187437" y="1676400"/>
            <a:ext cx="5433058" cy="4419600"/>
          </a:xfrm>
        </p:spPr>
        <p:txBody>
          <a:bodyPr numCol="1" spcCol="164592"/>
          <a:lstStyle>
            <a:lvl1pPr marL="0" indent="0">
              <a:spcAft>
                <a:spcPts val="1000"/>
              </a:spcAft>
              <a:buNone/>
              <a:defRPr sz="1500"/>
            </a:lvl1pPr>
            <a:lvl2pPr marL="182880" indent="0">
              <a:spcAft>
                <a:spcPts val="800"/>
              </a:spcAft>
              <a:buNone/>
              <a:defRPr/>
            </a:lvl2pPr>
            <a:lvl3pPr marL="512064" indent="0">
              <a:spcAft>
                <a:spcPts val="800"/>
              </a:spcAft>
              <a:buNone/>
              <a:defRPr/>
            </a:lvl3pPr>
            <a:lvl4pPr marL="685800" indent="0">
              <a:spcAft>
                <a:spcPts val="800"/>
              </a:spcAft>
              <a:buNone/>
              <a:defRPr/>
            </a:lvl4pPr>
            <a:lvl5pPr marL="859536" indent="0">
              <a:spcAft>
                <a:spcPts val="800"/>
              </a:spcAft>
              <a:buNone/>
              <a:defRPr/>
            </a:lvl5pPr>
          </a:lstStyle>
          <a:p>
            <a:pPr lvl="0"/>
            <a:r>
              <a:rPr lang="en-US" dirty="0"/>
              <a:t>Enter biography text here. Text will automatically flow to the second column. </a:t>
            </a:r>
            <a:r>
              <a:rPr lang="en-US" dirty="0" err="1"/>
              <a:t>Fugia</a:t>
            </a:r>
            <a:r>
              <a:rPr lang="en-US" dirty="0"/>
              <a:t> </a:t>
            </a:r>
            <a:r>
              <a:rPr lang="en-US" dirty="0" err="1"/>
              <a:t>nes</a:t>
            </a:r>
            <a:r>
              <a:rPr lang="en-US" dirty="0"/>
              <a:t> </a:t>
            </a:r>
            <a:r>
              <a:rPr lang="en-US" dirty="0" err="1"/>
              <a:t>ilit</a:t>
            </a:r>
            <a:r>
              <a:rPr lang="en-US" dirty="0"/>
              <a:t>, </a:t>
            </a:r>
            <a:r>
              <a:rPr lang="en-US" dirty="0" err="1"/>
              <a:t>ut</a:t>
            </a:r>
            <a:r>
              <a:rPr lang="en-US" dirty="0"/>
              <a:t> </a:t>
            </a:r>
            <a:r>
              <a:rPr lang="en-US" dirty="0" err="1"/>
              <a:t>officil</a:t>
            </a:r>
            <a:r>
              <a:rPr lang="en-US" dirty="0"/>
              <a:t> </a:t>
            </a:r>
            <a:r>
              <a:rPr lang="en-US" dirty="0" err="1"/>
              <a:t>iquias</a:t>
            </a:r>
            <a:r>
              <a:rPr lang="en-US" dirty="0"/>
              <a:t> </a:t>
            </a:r>
            <a:r>
              <a:rPr lang="en-US" dirty="0" err="1"/>
              <a:t>assit</a:t>
            </a:r>
            <a:r>
              <a:rPr lang="en-US" dirty="0"/>
              <a:t>, </a:t>
            </a:r>
            <a:r>
              <a:rPr lang="en-US" dirty="0" err="1"/>
              <a:t>offictur</a:t>
            </a:r>
            <a:r>
              <a:rPr lang="en-US" dirty="0"/>
              <a:t>? </a:t>
            </a:r>
            <a:r>
              <a:rPr lang="en-US" dirty="0" err="1"/>
              <a:t>Quiasit</a:t>
            </a:r>
            <a:r>
              <a:rPr lang="en-US" dirty="0"/>
              <a:t>, </a:t>
            </a:r>
            <a:r>
              <a:rPr lang="en-US" dirty="0" err="1"/>
              <a:t>ommodi</a:t>
            </a:r>
            <a:r>
              <a:rPr lang="en-US" dirty="0"/>
              <a:t> </a:t>
            </a:r>
            <a:r>
              <a:rPr lang="en-US" dirty="0" err="1"/>
              <a:t>tem</a:t>
            </a:r>
            <a:r>
              <a:rPr lang="en-US" dirty="0"/>
              <a:t>. </a:t>
            </a:r>
            <a:r>
              <a:rPr lang="en-US" dirty="0" err="1"/>
              <a:t>Apid</a:t>
            </a:r>
            <a:r>
              <a:rPr lang="en-US" dirty="0"/>
              <a:t> </a:t>
            </a:r>
            <a:r>
              <a:rPr lang="en-US" dirty="0" err="1"/>
              <a:t>ullaccum</a:t>
            </a:r>
            <a:r>
              <a:rPr lang="en-US" dirty="0"/>
              <a:t>, </a:t>
            </a:r>
            <a:r>
              <a:rPr lang="en-US" dirty="0" err="1"/>
              <a:t>occumquo</a:t>
            </a:r>
            <a:r>
              <a:rPr lang="en-US" dirty="0"/>
              <a:t> dem qui </a:t>
            </a:r>
            <a:r>
              <a:rPr lang="en-US" dirty="0" err="1"/>
              <a:t>ditem</a:t>
            </a:r>
            <a:r>
              <a:rPr lang="en-US" dirty="0"/>
              <a:t> </a:t>
            </a:r>
            <a:r>
              <a:rPr lang="en-US" dirty="0" err="1"/>
              <a:t>sima</a:t>
            </a:r>
            <a:r>
              <a:rPr lang="en-US" dirty="0"/>
              <a:t> </a:t>
            </a:r>
            <a:r>
              <a:rPr lang="en-US" dirty="0" err="1"/>
              <a:t>nullamenis</a:t>
            </a:r>
            <a:r>
              <a:rPr lang="en-US" dirty="0"/>
              <a:t> ra nihil </a:t>
            </a:r>
            <a:r>
              <a:rPr lang="en-US" dirty="0" err="1"/>
              <a:t>magnitatem</a:t>
            </a:r>
            <a:r>
              <a:rPr lang="en-US" dirty="0"/>
              <a:t>. </a:t>
            </a:r>
            <a:r>
              <a:rPr lang="en-US" dirty="0" err="1"/>
              <a:t>Itate</a:t>
            </a:r>
            <a:r>
              <a:rPr lang="en-US" dirty="0"/>
              <a:t> </a:t>
            </a:r>
            <a:r>
              <a:rPr lang="en-US" dirty="0" err="1"/>
              <a:t>nihillutet</a:t>
            </a:r>
            <a:r>
              <a:rPr lang="en-US" dirty="0"/>
              <a:t> </a:t>
            </a:r>
            <a:r>
              <a:rPr lang="en-US" dirty="0" err="1"/>
              <a:t>audandi</a:t>
            </a:r>
            <a:r>
              <a:rPr lang="en-US" dirty="0"/>
              <a:t> </a:t>
            </a:r>
            <a:r>
              <a:rPr lang="en-US" dirty="0" err="1"/>
              <a:t>cullaut</a:t>
            </a:r>
            <a:r>
              <a:rPr lang="en-US" dirty="0"/>
              <a:t> fugit qui </a:t>
            </a:r>
            <a:r>
              <a:rPr lang="en-US" dirty="0" err="1"/>
              <a:t>nis</a:t>
            </a:r>
            <a:r>
              <a:rPr lang="en-US" dirty="0"/>
              <a:t> </a:t>
            </a:r>
            <a:r>
              <a:rPr lang="en-US" dirty="0" err="1"/>
              <a:t>il</a:t>
            </a:r>
            <a:r>
              <a:rPr lang="en-US" dirty="0"/>
              <a:t> </a:t>
            </a:r>
            <a:r>
              <a:rPr lang="en-US" dirty="0" err="1"/>
              <a:t>maionsedit</a:t>
            </a:r>
            <a:r>
              <a:rPr lang="en-US" dirty="0"/>
              <a:t> re </a:t>
            </a:r>
            <a:r>
              <a:rPr lang="en-US" dirty="0" err="1"/>
              <a:t>netur</a:t>
            </a:r>
            <a:r>
              <a:rPr lang="en-US" dirty="0"/>
              <a:t> </a:t>
            </a:r>
            <a:r>
              <a:rPr lang="en-US" dirty="0" err="1"/>
              <a:t>maio</a:t>
            </a:r>
            <a:r>
              <a:rPr lang="en-US" dirty="0"/>
              <a:t> </a:t>
            </a:r>
            <a:r>
              <a:rPr lang="en-US" dirty="0" err="1"/>
              <a:t>eos</a:t>
            </a:r>
            <a:r>
              <a:rPr lang="en-US" dirty="0"/>
              <a:t> </a:t>
            </a:r>
            <a:r>
              <a:rPr lang="en-US" dirty="0" err="1"/>
              <a:t>ullatem</a:t>
            </a:r>
            <a:r>
              <a:rPr lang="en-US" dirty="0"/>
              <a:t> </a:t>
            </a:r>
            <a:r>
              <a:rPr lang="en-US" dirty="0" err="1"/>
              <a:t>quae</a:t>
            </a:r>
            <a:r>
              <a:rPr lang="en-US" dirty="0"/>
              <a:t>. </a:t>
            </a:r>
          </a:p>
          <a:p>
            <a:pPr lvl="0"/>
            <a:r>
              <a:rPr lang="en-US" dirty="0"/>
              <a:t>Vit quos </a:t>
            </a:r>
            <a:r>
              <a:rPr lang="en-US" dirty="0" err="1"/>
              <a:t>doloribus</a:t>
            </a:r>
            <a:r>
              <a:rPr lang="en-US" dirty="0"/>
              <a:t> </a:t>
            </a:r>
            <a:r>
              <a:rPr lang="en-US" dirty="0" err="1"/>
              <a:t>inctias</a:t>
            </a:r>
            <a:r>
              <a:rPr lang="en-US" dirty="0"/>
              <a:t> </a:t>
            </a:r>
            <a:r>
              <a:rPr lang="en-US" dirty="0" err="1"/>
              <a:t>estotatiur</a:t>
            </a:r>
            <a:r>
              <a:rPr lang="en-US" dirty="0"/>
              <a:t> </a:t>
            </a:r>
            <a:r>
              <a:rPr lang="en-US" dirty="0" err="1"/>
              <a:t>aliquam</a:t>
            </a:r>
            <a:r>
              <a:rPr lang="en-US" dirty="0"/>
              <a:t> et </a:t>
            </a:r>
            <a:r>
              <a:rPr lang="en-US" dirty="0" err="1"/>
              <a:t>quae</a:t>
            </a:r>
            <a:r>
              <a:rPr lang="en-US" dirty="0"/>
              <a:t>. Nam </a:t>
            </a:r>
            <a:r>
              <a:rPr lang="en-US" dirty="0" err="1"/>
              <a:t>ut</a:t>
            </a:r>
            <a:r>
              <a:rPr lang="en-US" dirty="0"/>
              <a:t> </a:t>
            </a:r>
            <a:r>
              <a:rPr lang="en-US" dirty="0" err="1"/>
              <a:t>delic</a:t>
            </a:r>
            <a:r>
              <a:rPr lang="en-US" dirty="0"/>
              <a:t> </a:t>
            </a:r>
            <a:r>
              <a:rPr lang="en-US" dirty="0" err="1"/>
              <a:t>torehen</a:t>
            </a:r>
            <a:r>
              <a:rPr lang="en-US" dirty="0"/>
              <a:t> </a:t>
            </a:r>
            <a:r>
              <a:rPr lang="en-US" dirty="0" err="1"/>
              <a:t>ditatur</a:t>
            </a:r>
            <a:r>
              <a:rPr lang="en-US" dirty="0"/>
              <a:t>, quid </a:t>
            </a:r>
            <a:r>
              <a:rPr lang="en-US" dirty="0" err="1"/>
              <a:t>experuptus</a:t>
            </a:r>
            <a:r>
              <a:rPr lang="en-US" dirty="0"/>
              <a:t> </a:t>
            </a:r>
            <a:r>
              <a:rPr lang="en-US" dirty="0" err="1"/>
              <a:t>nonsequi</a:t>
            </a:r>
            <a:r>
              <a:rPr lang="en-US" dirty="0"/>
              <a:t> </a:t>
            </a:r>
            <a:r>
              <a:rPr lang="en-US" dirty="0" err="1"/>
              <a:t>officiis</a:t>
            </a:r>
            <a:r>
              <a:rPr lang="en-US" dirty="0"/>
              <a:t> </a:t>
            </a:r>
            <a:r>
              <a:rPr lang="en-US" dirty="0" err="1"/>
              <a:t>si</a:t>
            </a:r>
            <a:r>
              <a:rPr lang="en-US" dirty="0"/>
              <a:t> </a:t>
            </a:r>
            <a:r>
              <a:rPr lang="en-US" dirty="0" err="1"/>
              <a:t>consecaborro</a:t>
            </a:r>
            <a:r>
              <a:rPr lang="en-US" dirty="0"/>
              <a:t> </a:t>
            </a:r>
            <a:r>
              <a:rPr lang="en-US" dirty="0" err="1"/>
              <a:t>mos</a:t>
            </a:r>
            <a:r>
              <a:rPr lang="en-US" dirty="0"/>
              <a:t> de </a:t>
            </a:r>
            <a:r>
              <a:rPr lang="en-US" dirty="0" err="1"/>
              <a:t>venist</a:t>
            </a:r>
            <a:r>
              <a:rPr lang="en-US" dirty="0"/>
              <a:t>, </a:t>
            </a:r>
            <a:r>
              <a:rPr lang="en-US" dirty="0" err="1"/>
              <a:t>quodiatis</a:t>
            </a:r>
            <a:r>
              <a:rPr lang="en-US" dirty="0"/>
              <a:t> </a:t>
            </a:r>
            <a:r>
              <a:rPr lang="en-US" dirty="0" err="1"/>
              <a:t>praturia</a:t>
            </a:r>
            <a:r>
              <a:rPr lang="en-US" dirty="0"/>
              <a:t> que </a:t>
            </a:r>
            <a:r>
              <a:rPr lang="en-US" dirty="0" err="1"/>
              <a:t>volupta</a:t>
            </a:r>
            <a:r>
              <a:rPr lang="en-US" dirty="0"/>
              <a:t> vel </a:t>
            </a:r>
            <a:r>
              <a:rPr lang="en-US" dirty="0" err="1"/>
              <a:t>mo</a:t>
            </a:r>
            <a:r>
              <a:rPr lang="en-US" dirty="0"/>
              <a:t> </a:t>
            </a:r>
            <a:r>
              <a:rPr lang="en-US" dirty="0" err="1"/>
              <a:t>odit</a:t>
            </a:r>
            <a:r>
              <a:rPr lang="en-US" dirty="0"/>
              <a:t>, que </a:t>
            </a:r>
            <a:r>
              <a:rPr lang="en-US" dirty="0" err="1"/>
              <a:t>nimpos</a:t>
            </a:r>
            <a:r>
              <a:rPr lang="en-US" dirty="0"/>
              <a:t> doles </a:t>
            </a:r>
            <a:r>
              <a:rPr lang="en-US" dirty="0" err="1"/>
              <a:t>ari</a:t>
            </a:r>
            <a:r>
              <a:rPr lang="en-US" dirty="0"/>
              <a:t> </a:t>
            </a:r>
            <a:r>
              <a:rPr lang="en-US" dirty="0" err="1"/>
              <a:t>occaeperatem</a:t>
            </a:r>
            <a:r>
              <a:rPr lang="en-US" dirty="0"/>
              <a:t> </a:t>
            </a:r>
            <a:r>
              <a:rPr lang="en-US" dirty="0" err="1"/>
              <a:t>nis</a:t>
            </a:r>
            <a:r>
              <a:rPr lang="en-US" dirty="0"/>
              <a:t> </a:t>
            </a:r>
            <a:r>
              <a:rPr lang="en-US" dirty="0" err="1"/>
              <a:t>dionem</a:t>
            </a:r>
            <a:r>
              <a:rPr lang="en-US" dirty="0"/>
              <a:t> </a:t>
            </a:r>
            <a:r>
              <a:rPr lang="en-US" dirty="0" err="1"/>
              <a:t>ius</a:t>
            </a:r>
            <a:r>
              <a:rPr lang="en-US" dirty="0"/>
              <a:t> </a:t>
            </a:r>
            <a:r>
              <a:rPr lang="en-US" dirty="0" err="1"/>
              <a:t>si</a:t>
            </a:r>
            <a:r>
              <a:rPr lang="en-US" dirty="0"/>
              <a:t> </a:t>
            </a:r>
            <a:r>
              <a:rPr lang="en-US" dirty="0" err="1"/>
              <a:t>cupta</a:t>
            </a:r>
            <a:r>
              <a:rPr lang="en-US" dirty="0"/>
              <a:t> que </a:t>
            </a:r>
            <a:r>
              <a:rPr lang="en-US" dirty="0" err="1"/>
              <a:t>nusapit</a:t>
            </a:r>
            <a:r>
              <a:rPr lang="en-US" dirty="0"/>
              <a:t> </a:t>
            </a:r>
            <a:r>
              <a:rPr lang="en-US" dirty="0" err="1"/>
              <a:t>veni</a:t>
            </a:r>
            <a:r>
              <a:rPr lang="en-US" dirty="0"/>
              <a:t>. </a:t>
            </a:r>
          </a:p>
          <a:p>
            <a:pPr lvl="0"/>
            <a:r>
              <a:rPr lang="en-US" dirty="0"/>
              <a:t>Sin </a:t>
            </a:r>
            <a:r>
              <a:rPr lang="en-US" dirty="0" err="1"/>
              <a:t>expla</a:t>
            </a:r>
            <a:r>
              <a:rPr lang="en-US" dirty="0"/>
              <a:t> quo </a:t>
            </a:r>
            <a:r>
              <a:rPr lang="en-US" dirty="0" err="1"/>
              <a:t>quia</a:t>
            </a:r>
            <a:r>
              <a:rPr lang="en-US" dirty="0"/>
              <a:t> quo </a:t>
            </a:r>
            <a:r>
              <a:rPr lang="en-US" dirty="0" err="1"/>
              <a:t>odi</a:t>
            </a:r>
            <a:r>
              <a:rPr lang="en-US" dirty="0"/>
              <a:t> </a:t>
            </a:r>
            <a:r>
              <a:rPr lang="en-US" dirty="0" err="1"/>
              <a:t>volupit</a:t>
            </a:r>
            <a:r>
              <a:rPr lang="en-US" dirty="0"/>
              <a:t> </a:t>
            </a:r>
            <a:r>
              <a:rPr lang="en-US" dirty="0" err="1"/>
              <a:t>fugiatem</a:t>
            </a:r>
            <a:r>
              <a:rPr lang="en-US" dirty="0"/>
              <a:t> rent in </a:t>
            </a:r>
            <a:r>
              <a:rPr lang="en-US" dirty="0" err="1"/>
              <a:t>exerunto</a:t>
            </a:r>
            <a:r>
              <a:rPr lang="en-US" dirty="0"/>
              <a:t> </a:t>
            </a:r>
            <a:r>
              <a:rPr lang="en-US" dirty="0" err="1"/>
              <a:t>velluptus</a:t>
            </a:r>
            <a:r>
              <a:rPr lang="en-US" dirty="0"/>
              <a:t> </a:t>
            </a:r>
            <a:r>
              <a:rPr lang="en-US" dirty="0" err="1"/>
              <a:t>debis</a:t>
            </a:r>
            <a:r>
              <a:rPr lang="en-US" dirty="0"/>
              <a:t> </a:t>
            </a:r>
            <a:r>
              <a:rPr lang="en-US" dirty="0" err="1"/>
              <a:t>unti</a:t>
            </a:r>
            <a:r>
              <a:rPr lang="en-US" dirty="0"/>
              <a:t> </a:t>
            </a:r>
            <a:r>
              <a:rPr lang="en-US" dirty="0" err="1"/>
              <a:t>aute</a:t>
            </a:r>
            <a:r>
              <a:rPr lang="en-US" dirty="0"/>
              <a:t> </a:t>
            </a:r>
            <a:r>
              <a:rPr lang="en-US" dirty="0" err="1"/>
              <a:t>vollab</a:t>
            </a:r>
            <a:r>
              <a:rPr lang="en-US" dirty="0"/>
              <a:t> in </a:t>
            </a:r>
            <a:r>
              <a:rPr lang="en-US" dirty="0" err="1"/>
              <a:t>nes</a:t>
            </a:r>
            <a:r>
              <a:rPr lang="en-US" dirty="0"/>
              <a:t> </a:t>
            </a:r>
            <a:r>
              <a:rPr lang="en-US" dirty="0" err="1"/>
              <a:t>eosaere</a:t>
            </a:r>
            <a:r>
              <a:rPr lang="en-US" dirty="0"/>
              <a:t> </a:t>
            </a:r>
            <a:r>
              <a:rPr lang="en-US" dirty="0" err="1"/>
              <a:t>si</a:t>
            </a:r>
            <a:r>
              <a:rPr lang="en-US" dirty="0"/>
              <a:t> </a:t>
            </a:r>
            <a:r>
              <a:rPr lang="en-US" dirty="0" err="1"/>
              <a:t>doluptatur</a:t>
            </a:r>
            <a:r>
              <a:rPr lang="en-US" dirty="0"/>
              <a:t> </a:t>
            </a:r>
            <a:r>
              <a:rPr lang="en-US" dirty="0" err="1"/>
              <a:t>accae</a:t>
            </a:r>
            <a:r>
              <a:rPr lang="en-US" dirty="0"/>
              <a:t> </a:t>
            </a:r>
            <a:r>
              <a:rPr lang="en-US" dirty="0" err="1"/>
              <a:t>vellam</a:t>
            </a:r>
            <a:r>
              <a:rPr lang="en-US" dirty="0"/>
              <a:t> </a:t>
            </a:r>
            <a:r>
              <a:rPr lang="en-US" dirty="0" err="1"/>
              <a:t>aut</a:t>
            </a:r>
            <a:r>
              <a:rPr lang="en-US" dirty="0"/>
              <a:t> pe </a:t>
            </a:r>
            <a:r>
              <a:rPr lang="en-US" dirty="0" err="1"/>
              <a:t>sunto</a:t>
            </a:r>
            <a:r>
              <a:rPr lang="en-US" dirty="0"/>
              <a:t> </a:t>
            </a:r>
            <a:r>
              <a:rPr lang="en-US" dirty="0" err="1"/>
              <a:t>dolupta</a:t>
            </a:r>
            <a:r>
              <a:rPr lang="en-US" dirty="0"/>
              <a:t> </a:t>
            </a:r>
            <a:r>
              <a:rPr lang="en-US" dirty="0" err="1"/>
              <a:t>temporem</a:t>
            </a:r>
            <a:r>
              <a:rPr lang="en-US" dirty="0"/>
              <a:t>. Ed ma </a:t>
            </a:r>
            <a:r>
              <a:rPr lang="en-US" dirty="0" err="1"/>
              <a:t>sint</a:t>
            </a:r>
            <a:r>
              <a:rPr lang="en-US" dirty="0"/>
              <a:t> de </a:t>
            </a:r>
            <a:r>
              <a:rPr lang="en-US" dirty="0" err="1"/>
              <a:t>quosseria</a:t>
            </a:r>
            <a:r>
              <a:rPr lang="en-US" dirty="0"/>
              <a:t> </a:t>
            </a:r>
            <a:r>
              <a:rPr lang="en-US" dirty="0" err="1"/>
              <a:t>dolum</a:t>
            </a:r>
            <a:r>
              <a:rPr lang="en-US" dirty="0"/>
              <a:t> </a:t>
            </a:r>
            <a:r>
              <a:rPr lang="en-US" dirty="0" err="1"/>
              <a:t>volor</a:t>
            </a:r>
            <a:r>
              <a:rPr lang="en-US" dirty="0"/>
              <a:t> </a:t>
            </a:r>
            <a:r>
              <a:rPr lang="en-US" dirty="0" err="1"/>
              <a:t>aditius</a:t>
            </a:r>
            <a:r>
              <a:rPr lang="en-US" dirty="0"/>
              <a:t> </a:t>
            </a:r>
            <a:r>
              <a:rPr lang="en-US" dirty="0" err="1"/>
              <a:t>dunt</a:t>
            </a:r>
            <a:r>
              <a:rPr lang="en-US" dirty="0"/>
              <a:t> as et quos </a:t>
            </a:r>
            <a:r>
              <a:rPr lang="en-US" dirty="0" err="1"/>
              <a:t>reptaquat</a:t>
            </a:r>
            <a:r>
              <a:rPr lang="en-US" dirty="0"/>
              <a:t> </a:t>
            </a:r>
            <a:r>
              <a:rPr lang="en-US" dirty="0" err="1"/>
              <a:t>minusdam</a:t>
            </a:r>
            <a:r>
              <a:rPr lang="en-US" dirty="0"/>
              <a:t> </a:t>
            </a:r>
            <a:r>
              <a:rPr lang="en-US" dirty="0" err="1"/>
              <a:t>quiam</a:t>
            </a:r>
            <a:r>
              <a:rPr lang="en-US" dirty="0"/>
              <a:t> a </a:t>
            </a:r>
            <a:r>
              <a:rPr lang="en-US" dirty="0" err="1"/>
              <a:t>eiciendem</a:t>
            </a:r>
            <a:r>
              <a:rPr lang="en-US" dirty="0"/>
              <a:t> et </a:t>
            </a:r>
            <a:r>
              <a:rPr lang="en-US" dirty="0" err="1"/>
              <a:t>quati</a:t>
            </a:r>
            <a:r>
              <a:rPr lang="en-US" dirty="0"/>
              <a:t> </a:t>
            </a:r>
            <a:r>
              <a:rPr lang="en-US" dirty="0" err="1"/>
              <a:t>blaboreiusam</a:t>
            </a:r>
            <a:r>
              <a:rPr lang="en-US" dirty="0"/>
              <a:t> </a:t>
            </a:r>
            <a:r>
              <a:rPr lang="en-US" dirty="0" err="1"/>
              <a:t>ut</a:t>
            </a:r>
            <a:r>
              <a:rPr lang="en-US" dirty="0"/>
              <a:t> et </a:t>
            </a:r>
            <a:r>
              <a:rPr lang="en-US" dirty="0" err="1"/>
              <a:t>voluptatur</a:t>
            </a:r>
            <a:r>
              <a:rPr lang="en-US" dirty="0"/>
              <a:t>, </a:t>
            </a:r>
            <a:r>
              <a:rPr lang="en-US" dirty="0" err="1"/>
              <a:t>tem</a:t>
            </a:r>
            <a:r>
              <a:rPr lang="en-US" dirty="0"/>
              <a:t> que </a:t>
            </a:r>
            <a:r>
              <a:rPr lang="en-US" dirty="0" err="1"/>
              <a:t>si</a:t>
            </a:r>
            <a:r>
              <a:rPr lang="en-US" dirty="0"/>
              <a:t> </a:t>
            </a:r>
            <a:r>
              <a:rPr lang="en-US" dirty="0" err="1"/>
              <a:t>ut</a:t>
            </a:r>
            <a:r>
              <a:rPr lang="en-US" dirty="0"/>
              <a:t> as </a:t>
            </a:r>
            <a:r>
              <a:rPr lang="en-US" dirty="0" err="1"/>
              <a:t>etam</a:t>
            </a:r>
            <a:r>
              <a:rPr lang="en-US" dirty="0"/>
              <a:t> </a:t>
            </a:r>
            <a:r>
              <a:rPr lang="en-US" dirty="0" err="1"/>
              <a:t>ut</a:t>
            </a:r>
            <a:r>
              <a:rPr lang="en-US" dirty="0"/>
              <a:t> </a:t>
            </a:r>
            <a:r>
              <a:rPr lang="en-US" dirty="0" err="1"/>
              <a:t>delic</a:t>
            </a:r>
            <a:r>
              <a:rPr lang="en-US" dirty="0"/>
              <a:t> </a:t>
            </a:r>
            <a:r>
              <a:rPr lang="en-US" dirty="0" err="1"/>
              <a:t>torehen</a:t>
            </a:r>
            <a:r>
              <a:rPr lang="en-US" dirty="0"/>
              <a:t> </a:t>
            </a:r>
            <a:r>
              <a:rPr lang="en-US" dirty="0" err="1"/>
              <a:t>ditatur</a:t>
            </a:r>
            <a:r>
              <a:rPr lang="en-US" dirty="0"/>
              <a:t>, quid </a:t>
            </a:r>
            <a:r>
              <a:rPr lang="en-US" dirty="0" err="1"/>
              <a:t>experuptus</a:t>
            </a:r>
            <a:r>
              <a:rPr lang="en-US" dirty="0"/>
              <a:t> </a:t>
            </a:r>
            <a:r>
              <a:rPr lang="en-US" dirty="0" err="1"/>
              <a:t>nonsequi</a:t>
            </a:r>
            <a:r>
              <a:rPr lang="en-US" dirty="0"/>
              <a:t> </a:t>
            </a:r>
            <a:r>
              <a:rPr lang="en-US" dirty="0" err="1"/>
              <a:t>officiis</a:t>
            </a:r>
            <a:r>
              <a:rPr lang="en-US" dirty="0"/>
              <a:t> </a:t>
            </a:r>
            <a:r>
              <a:rPr lang="en-US" dirty="0" err="1"/>
              <a:t>si</a:t>
            </a:r>
            <a:r>
              <a:rPr lang="en-US" dirty="0"/>
              <a:t> </a:t>
            </a:r>
            <a:r>
              <a:rPr lang="en-US" dirty="0" err="1"/>
              <a:t>consecaborro</a:t>
            </a:r>
            <a:r>
              <a:rPr lang="en-US" dirty="0"/>
              <a:t> </a:t>
            </a:r>
            <a:r>
              <a:rPr lang="en-US" dirty="0" err="1"/>
              <a:t>mos</a:t>
            </a:r>
            <a:r>
              <a:rPr lang="en-US" dirty="0"/>
              <a:t> de </a:t>
            </a:r>
            <a:r>
              <a:rPr lang="en-US" dirty="0" err="1"/>
              <a:t>venist</a:t>
            </a:r>
            <a:r>
              <a:rPr lang="en-US" dirty="0"/>
              <a:t>, </a:t>
            </a:r>
            <a:r>
              <a:rPr lang="en-US" dirty="0" err="1"/>
              <a:t>quodiatis</a:t>
            </a:r>
            <a:r>
              <a:rPr lang="en-US" dirty="0"/>
              <a:t> </a:t>
            </a:r>
            <a:r>
              <a:rPr lang="en-US" dirty="0" err="1"/>
              <a:t>praturia</a:t>
            </a:r>
            <a:r>
              <a:rPr lang="en-US" dirty="0"/>
              <a:t> que </a:t>
            </a:r>
            <a:r>
              <a:rPr lang="en-US" dirty="0" err="1"/>
              <a:t>volupta</a:t>
            </a:r>
            <a:r>
              <a:rPr lang="en-US" dirty="0"/>
              <a:t> vel </a:t>
            </a:r>
            <a:r>
              <a:rPr lang="en-US" dirty="0" err="1"/>
              <a:t>mo</a:t>
            </a:r>
            <a:r>
              <a:rPr lang="en-US" dirty="0"/>
              <a:t> </a:t>
            </a:r>
            <a:r>
              <a:rPr lang="en-US" dirty="0" err="1"/>
              <a:t>odit</a:t>
            </a:r>
            <a:r>
              <a:rPr lang="en-US" dirty="0"/>
              <a:t>, que </a:t>
            </a:r>
            <a:r>
              <a:rPr lang="en-US" dirty="0" err="1"/>
              <a:t>nimpos</a:t>
            </a:r>
            <a:r>
              <a:rPr lang="en-US" dirty="0"/>
              <a:t> doles </a:t>
            </a:r>
            <a:r>
              <a:rPr lang="en-US" dirty="0" err="1"/>
              <a:t>arioccaeperatem</a:t>
            </a:r>
            <a:r>
              <a:rPr lang="en-US" dirty="0"/>
              <a:t> </a:t>
            </a:r>
            <a:r>
              <a:rPr lang="en-US" dirty="0" err="1"/>
              <a:t>nis</a:t>
            </a:r>
            <a:r>
              <a:rPr lang="en-US" dirty="0"/>
              <a:t> </a:t>
            </a:r>
            <a:r>
              <a:rPr lang="en-US" dirty="0" err="1"/>
              <a:t>dionem</a:t>
            </a:r>
            <a:r>
              <a:rPr lang="en-US" dirty="0"/>
              <a:t>. </a:t>
            </a:r>
          </a:p>
        </p:txBody>
      </p:sp>
      <p:sp>
        <p:nvSpPr>
          <p:cNvPr id="9" name="Picture Placeholder 8">
            <a:extLst>
              <a:ext uri="{FF2B5EF4-FFF2-40B4-BE49-F238E27FC236}">
                <a16:creationId xmlns:a16="http://schemas.microsoft.com/office/drawing/2014/main" id="{E5790769-52DF-4D59-8200-83DF18A7D913}"/>
              </a:ext>
            </a:extLst>
          </p:cNvPr>
          <p:cNvSpPr>
            <a:spLocks noGrp="1"/>
          </p:cNvSpPr>
          <p:nvPr>
            <p:ph type="pic" sz="quarter" idx="12" hasCustomPrompt="1"/>
          </p:nvPr>
        </p:nvSpPr>
        <p:spPr>
          <a:xfrm>
            <a:off x="571500" y="587229"/>
            <a:ext cx="4478672" cy="5385732"/>
          </a:xfrm>
          <a:solidFill>
            <a:schemeClr val="tx2"/>
          </a:solidFill>
        </p:spPr>
        <p:txBody>
          <a:bodyPr lIns="0" tIns="1280160" rIns="0"/>
          <a:lstStyle>
            <a:lvl1pPr marL="0" indent="0" algn="ctr">
              <a:spcAft>
                <a:spcPts val="0"/>
              </a:spcAft>
              <a:buNone/>
              <a:defRPr sz="3200" b="1" cap="all" baseline="0">
                <a:solidFill>
                  <a:srgbClr val="FF289F"/>
                </a:solidFill>
              </a:defRPr>
            </a:lvl1pPr>
          </a:lstStyle>
          <a:p>
            <a:r>
              <a:rPr lang="en-US" dirty="0"/>
              <a:t>Click icon to </a:t>
            </a:r>
            <a:br>
              <a:rPr lang="en-US" dirty="0"/>
            </a:br>
            <a:r>
              <a:rPr lang="en-US" dirty="0"/>
              <a:t>insert image</a:t>
            </a:r>
          </a:p>
        </p:txBody>
      </p:sp>
      <p:sp>
        <p:nvSpPr>
          <p:cNvPr id="8" name="Text Placeholder 8">
            <a:extLst>
              <a:ext uri="{FF2B5EF4-FFF2-40B4-BE49-F238E27FC236}">
                <a16:creationId xmlns:a16="http://schemas.microsoft.com/office/drawing/2014/main" id="{20ABC3A8-5981-4266-AC6C-F83073229E62}"/>
              </a:ext>
            </a:extLst>
          </p:cNvPr>
          <p:cNvSpPr>
            <a:spLocks noGrp="1"/>
          </p:cNvSpPr>
          <p:nvPr>
            <p:ph type="body" sz="quarter" idx="17" hasCustomPrompt="1"/>
          </p:nvPr>
        </p:nvSpPr>
        <p:spPr>
          <a:xfrm>
            <a:off x="6187438" y="587229"/>
            <a:ext cx="5431536" cy="274320"/>
          </a:xfrm>
        </p:spPr>
        <p:txBody>
          <a:bodyPr anchor="b" anchorCtr="0"/>
          <a:lstStyle>
            <a:lvl1pPr marL="0" indent="0">
              <a:lnSpc>
                <a:spcPct val="100000"/>
              </a:lnSpc>
              <a:spcAft>
                <a:spcPts val="0"/>
              </a:spcAft>
              <a:buNone/>
              <a:defRPr sz="1800" b="1" cap="none" baseline="0">
                <a:solidFill>
                  <a:schemeClr val="tx1"/>
                </a:solidFill>
                <a:latin typeface="Georgia" panose="02040502050405020303" pitchFamily="18" charset="0"/>
              </a:defRPr>
            </a:lvl1pPr>
          </a:lstStyle>
          <a:p>
            <a:pPr lvl="0"/>
            <a:r>
              <a:rPr lang="en-US" dirty="0"/>
              <a:t>Click to enter Name</a:t>
            </a:r>
          </a:p>
        </p:txBody>
      </p:sp>
      <p:sp>
        <p:nvSpPr>
          <p:cNvPr id="10" name="Text Placeholder 6">
            <a:extLst>
              <a:ext uri="{FF2B5EF4-FFF2-40B4-BE49-F238E27FC236}">
                <a16:creationId xmlns:a16="http://schemas.microsoft.com/office/drawing/2014/main" id="{397778AB-4F78-4E9E-A3C2-B1BA573D843C}"/>
              </a:ext>
            </a:extLst>
          </p:cNvPr>
          <p:cNvSpPr>
            <a:spLocks noGrp="1"/>
          </p:cNvSpPr>
          <p:nvPr>
            <p:ph type="body" sz="quarter" idx="18" hasCustomPrompt="1"/>
          </p:nvPr>
        </p:nvSpPr>
        <p:spPr>
          <a:xfrm>
            <a:off x="6187438" y="954934"/>
            <a:ext cx="5431536" cy="426884"/>
          </a:xfrm>
        </p:spPr>
        <p:txBody>
          <a:bodyPr/>
          <a:lstStyle>
            <a:lvl1pPr marL="0" indent="0">
              <a:lnSpc>
                <a:spcPct val="100000"/>
              </a:lnSpc>
              <a:spcAft>
                <a:spcPts val="0"/>
              </a:spcAft>
              <a:buNone/>
              <a:defRPr sz="1400" b="1" baseline="0">
                <a:solidFill>
                  <a:schemeClr val="accent1"/>
                </a:solidFill>
              </a:defRPr>
            </a:lvl1pPr>
          </a:lstStyle>
          <a:p>
            <a:pPr lvl="0"/>
            <a:r>
              <a:rPr lang="en-US" dirty="0"/>
              <a:t>Click to enter Position, Division (Bold Italic),</a:t>
            </a:r>
            <a:br>
              <a:rPr lang="en-US" dirty="0"/>
            </a:br>
            <a:r>
              <a:rPr lang="en-US" dirty="0"/>
              <a:t>Click to enter Location, State | Lincoln Financial Group (Bold Non-Italic)</a:t>
            </a:r>
          </a:p>
        </p:txBody>
      </p:sp>
    </p:spTree>
    <p:extLst>
      <p:ext uri="{BB962C8B-B14F-4D97-AF65-F5344CB8AC3E}">
        <p14:creationId xmlns:p14="http://schemas.microsoft.com/office/powerpoint/2010/main" val="54780266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iography 2">
    <p:spTree>
      <p:nvGrpSpPr>
        <p:cNvPr id="1" name=""/>
        <p:cNvGrpSpPr/>
        <p:nvPr/>
      </p:nvGrpSpPr>
      <p:grpSpPr>
        <a:xfrm>
          <a:off x="0" y="0"/>
          <a:ext cx="0" cy="0"/>
          <a:chOff x="0" y="0"/>
          <a:chExt cx="0" cy="0"/>
        </a:xfrm>
      </p:grpSpPr>
      <p:sp>
        <p:nvSpPr>
          <p:cNvPr id="13" name="Picture Placeholder 8">
            <a:extLst>
              <a:ext uri="{FF2B5EF4-FFF2-40B4-BE49-F238E27FC236}">
                <a16:creationId xmlns:a16="http://schemas.microsoft.com/office/drawing/2014/main" id="{EA826AAF-7B4B-463C-8A39-28F2C189420B}"/>
              </a:ext>
            </a:extLst>
          </p:cNvPr>
          <p:cNvSpPr>
            <a:spLocks noGrp="1"/>
          </p:cNvSpPr>
          <p:nvPr>
            <p:ph type="pic" sz="quarter" idx="19" hasCustomPrompt="1"/>
          </p:nvPr>
        </p:nvSpPr>
        <p:spPr>
          <a:xfrm>
            <a:off x="7140302" y="587229"/>
            <a:ext cx="4478672" cy="5385732"/>
          </a:xfrm>
          <a:solidFill>
            <a:schemeClr val="tx2"/>
          </a:solidFill>
        </p:spPr>
        <p:txBody>
          <a:bodyPr lIns="0" tIns="1280160" rIns="0"/>
          <a:lstStyle>
            <a:lvl1pPr marL="0" indent="0" algn="ctr">
              <a:spcAft>
                <a:spcPts val="0"/>
              </a:spcAft>
              <a:buNone/>
              <a:defRPr sz="3200" b="1" cap="all" baseline="0">
                <a:solidFill>
                  <a:srgbClr val="FF289F"/>
                </a:solidFill>
              </a:defRPr>
            </a:lvl1pPr>
          </a:lstStyle>
          <a:p>
            <a:r>
              <a:rPr lang="en-US" dirty="0"/>
              <a:t>Click icon to </a:t>
            </a:r>
            <a:br>
              <a:rPr lang="en-US" dirty="0"/>
            </a:br>
            <a:r>
              <a:rPr lang="en-US" dirty="0"/>
              <a:t>insert image</a:t>
            </a:r>
          </a:p>
        </p:txBody>
      </p:sp>
      <p:sp>
        <p:nvSpPr>
          <p:cNvPr id="6" name="Text Placeholder 6">
            <a:extLst>
              <a:ext uri="{FF2B5EF4-FFF2-40B4-BE49-F238E27FC236}">
                <a16:creationId xmlns:a16="http://schemas.microsoft.com/office/drawing/2014/main" id="{203E8597-B5B4-9B45-B032-6773C17FF55E}"/>
              </a:ext>
            </a:extLst>
          </p:cNvPr>
          <p:cNvSpPr>
            <a:spLocks noGrp="1"/>
          </p:cNvSpPr>
          <p:nvPr>
            <p:ph type="body" sz="quarter" idx="11" hasCustomPrompt="1"/>
          </p:nvPr>
        </p:nvSpPr>
        <p:spPr>
          <a:xfrm>
            <a:off x="573026" y="1676400"/>
            <a:ext cx="5433058" cy="4419600"/>
          </a:xfrm>
        </p:spPr>
        <p:txBody>
          <a:bodyPr numCol="1" spcCol="164592"/>
          <a:lstStyle>
            <a:lvl1pPr marL="0" indent="0">
              <a:spcAft>
                <a:spcPts val="1000"/>
              </a:spcAft>
              <a:buNone/>
              <a:defRPr sz="1500"/>
            </a:lvl1pPr>
            <a:lvl2pPr marL="182880" indent="0">
              <a:spcAft>
                <a:spcPts val="800"/>
              </a:spcAft>
              <a:buNone/>
              <a:defRPr/>
            </a:lvl2pPr>
            <a:lvl3pPr marL="512064" indent="0">
              <a:spcAft>
                <a:spcPts val="800"/>
              </a:spcAft>
              <a:buNone/>
              <a:defRPr/>
            </a:lvl3pPr>
            <a:lvl4pPr marL="685800" indent="0">
              <a:spcAft>
                <a:spcPts val="800"/>
              </a:spcAft>
              <a:buNone/>
              <a:defRPr/>
            </a:lvl4pPr>
            <a:lvl5pPr marL="859536" indent="0">
              <a:spcAft>
                <a:spcPts val="800"/>
              </a:spcAft>
              <a:buNone/>
              <a:defRPr/>
            </a:lvl5pPr>
          </a:lstStyle>
          <a:p>
            <a:pPr lvl="0"/>
            <a:r>
              <a:rPr lang="en-US" dirty="0"/>
              <a:t>Enter biography text here. Text will automatically flow to the second column. </a:t>
            </a:r>
            <a:r>
              <a:rPr lang="en-US" dirty="0" err="1"/>
              <a:t>Fugia</a:t>
            </a:r>
            <a:r>
              <a:rPr lang="en-US" dirty="0"/>
              <a:t> </a:t>
            </a:r>
            <a:r>
              <a:rPr lang="en-US" dirty="0" err="1"/>
              <a:t>nes</a:t>
            </a:r>
            <a:r>
              <a:rPr lang="en-US" dirty="0"/>
              <a:t> </a:t>
            </a:r>
            <a:r>
              <a:rPr lang="en-US" dirty="0" err="1"/>
              <a:t>ilit</a:t>
            </a:r>
            <a:r>
              <a:rPr lang="en-US" dirty="0"/>
              <a:t>, </a:t>
            </a:r>
            <a:r>
              <a:rPr lang="en-US" dirty="0" err="1"/>
              <a:t>ut</a:t>
            </a:r>
            <a:r>
              <a:rPr lang="en-US" dirty="0"/>
              <a:t> </a:t>
            </a:r>
            <a:r>
              <a:rPr lang="en-US" dirty="0" err="1"/>
              <a:t>officil</a:t>
            </a:r>
            <a:r>
              <a:rPr lang="en-US" dirty="0"/>
              <a:t> </a:t>
            </a:r>
            <a:r>
              <a:rPr lang="en-US" dirty="0" err="1"/>
              <a:t>iquias</a:t>
            </a:r>
            <a:r>
              <a:rPr lang="en-US" dirty="0"/>
              <a:t> </a:t>
            </a:r>
            <a:r>
              <a:rPr lang="en-US" dirty="0" err="1"/>
              <a:t>assit</a:t>
            </a:r>
            <a:r>
              <a:rPr lang="en-US" dirty="0"/>
              <a:t>, </a:t>
            </a:r>
            <a:r>
              <a:rPr lang="en-US" dirty="0" err="1"/>
              <a:t>offictur</a:t>
            </a:r>
            <a:r>
              <a:rPr lang="en-US" dirty="0"/>
              <a:t>? </a:t>
            </a:r>
            <a:r>
              <a:rPr lang="en-US" dirty="0" err="1"/>
              <a:t>Quiasit</a:t>
            </a:r>
            <a:r>
              <a:rPr lang="en-US" dirty="0"/>
              <a:t>, </a:t>
            </a:r>
            <a:r>
              <a:rPr lang="en-US" dirty="0" err="1"/>
              <a:t>ommodi</a:t>
            </a:r>
            <a:r>
              <a:rPr lang="en-US" dirty="0"/>
              <a:t> </a:t>
            </a:r>
            <a:r>
              <a:rPr lang="en-US" dirty="0" err="1"/>
              <a:t>tem</a:t>
            </a:r>
            <a:r>
              <a:rPr lang="en-US" dirty="0"/>
              <a:t>. </a:t>
            </a:r>
            <a:r>
              <a:rPr lang="en-US" dirty="0" err="1"/>
              <a:t>Apid</a:t>
            </a:r>
            <a:r>
              <a:rPr lang="en-US" dirty="0"/>
              <a:t> </a:t>
            </a:r>
            <a:r>
              <a:rPr lang="en-US" dirty="0" err="1"/>
              <a:t>ullaccum</a:t>
            </a:r>
            <a:r>
              <a:rPr lang="en-US" dirty="0"/>
              <a:t>, </a:t>
            </a:r>
            <a:r>
              <a:rPr lang="en-US" dirty="0" err="1"/>
              <a:t>occumquo</a:t>
            </a:r>
            <a:r>
              <a:rPr lang="en-US" dirty="0"/>
              <a:t> dem qui </a:t>
            </a:r>
            <a:r>
              <a:rPr lang="en-US" dirty="0" err="1"/>
              <a:t>ditem</a:t>
            </a:r>
            <a:r>
              <a:rPr lang="en-US" dirty="0"/>
              <a:t> </a:t>
            </a:r>
            <a:r>
              <a:rPr lang="en-US" dirty="0" err="1"/>
              <a:t>sima</a:t>
            </a:r>
            <a:r>
              <a:rPr lang="en-US" dirty="0"/>
              <a:t> </a:t>
            </a:r>
            <a:r>
              <a:rPr lang="en-US" dirty="0" err="1"/>
              <a:t>nullamenis</a:t>
            </a:r>
            <a:r>
              <a:rPr lang="en-US" dirty="0"/>
              <a:t> ra nihil </a:t>
            </a:r>
            <a:r>
              <a:rPr lang="en-US" dirty="0" err="1"/>
              <a:t>magnitatem</a:t>
            </a:r>
            <a:r>
              <a:rPr lang="en-US" dirty="0"/>
              <a:t>. </a:t>
            </a:r>
            <a:r>
              <a:rPr lang="en-US" dirty="0" err="1"/>
              <a:t>Itate</a:t>
            </a:r>
            <a:r>
              <a:rPr lang="en-US" dirty="0"/>
              <a:t> </a:t>
            </a:r>
            <a:r>
              <a:rPr lang="en-US" dirty="0" err="1"/>
              <a:t>nihillutet</a:t>
            </a:r>
            <a:r>
              <a:rPr lang="en-US" dirty="0"/>
              <a:t> </a:t>
            </a:r>
            <a:r>
              <a:rPr lang="en-US" dirty="0" err="1"/>
              <a:t>audandi</a:t>
            </a:r>
            <a:r>
              <a:rPr lang="en-US" dirty="0"/>
              <a:t> </a:t>
            </a:r>
            <a:r>
              <a:rPr lang="en-US" dirty="0" err="1"/>
              <a:t>cullaut</a:t>
            </a:r>
            <a:r>
              <a:rPr lang="en-US" dirty="0"/>
              <a:t> fugit qui </a:t>
            </a:r>
            <a:r>
              <a:rPr lang="en-US" dirty="0" err="1"/>
              <a:t>nis</a:t>
            </a:r>
            <a:r>
              <a:rPr lang="en-US" dirty="0"/>
              <a:t> </a:t>
            </a:r>
            <a:r>
              <a:rPr lang="en-US" dirty="0" err="1"/>
              <a:t>il</a:t>
            </a:r>
            <a:r>
              <a:rPr lang="en-US" dirty="0"/>
              <a:t> </a:t>
            </a:r>
            <a:r>
              <a:rPr lang="en-US" dirty="0" err="1"/>
              <a:t>maionsedit</a:t>
            </a:r>
            <a:r>
              <a:rPr lang="en-US" dirty="0"/>
              <a:t> re </a:t>
            </a:r>
            <a:r>
              <a:rPr lang="en-US" dirty="0" err="1"/>
              <a:t>netur</a:t>
            </a:r>
            <a:r>
              <a:rPr lang="en-US" dirty="0"/>
              <a:t> </a:t>
            </a:r>
            <a:r>
              <a:rPr lang="en-US" dirty="0" err="1"/>
              <a:t>maio</a:t>
            </a:r>
            <a:r>
              <a:rPr lang="en-US" dirty="0"/>
              <a:t> </a:t>
            </a:r>
            <a:r>
              <a:rPr lang="en-US" dirty="0" err="1"/>
              <a:t>eos</a:t>
            </a:r>
            <a:r>
              <a:rPr lang="en-US" dirty="0"/>
              <a:t> </a:t>
            </a:r>
            <a:r>
              <a:rPr lang="en-US" dirty="0" err="1"/>
              <a:t>ullatem</a:t>
            </a:r>
            <a:r>
              <a:rPr lang="en-US" dirty="0"/>
              <a:t> </a:t>
            </a:r>
            <a:r>
              <a:rPr lang="en-US" dirty="0" err="1"/>
              <a:t>quae</a:t>
            </a:r>
            <a:r>
              <a:rPr lang="en-US" dirty="0"/>
              <a:t>. </a:t>
            </a:r>
          </a:p>
          <a:p>
            <a:pPr lvl="0"/>
            <a:r>
              <a:rPr lang="en-US" dirty="0"/>
              <a:t>Vit quos </a:t>
            </a:r>
            <a:r>
              <a:rPr lang="en-US" dirty="0" err="1"/>
              <a:t>doloribus</a:t>
            </a:r>
            <a:r>
              <a:rPr lang="en-US" dirty="0"/>
              <a:t> </a:t>
            </a:r>
            <a:r>
              <a:rPr lang="en-US" dirty="0" err="1"/>
              <a:t>inctias</a:t>
            </a:r>
            <a:r>
              <a:rPr lang="en-US" dirty="0"/>
              <a:t> </a:t>
            </a:r>
            <a:r>
              <a:rPr lang="en-US" dirty="0" err="1"/>
              <a:t>estotatiur</a:t>
            </a:r>
            <a:r>
              <a:rPr lang="en-US" dirty="0"/>
              <a:t> </a:t>
            </a:r>
            <a:r>
              <a:rPr lang="en-US" dirty="0" err="1"/>
              <a:t>aliquam</a:t>
            </a:r>
            <a:r>
              <a:rPr lang="en-US" dirty="0"/>
              <a:t> et </a:t>
            </a:r>
            <a:r>
              <a:rPr lang="en-US" dirty="0" err="1"/>
              <a:t>quae</a:t>
            </a:r>
            <a:r>
              <a:rPr lang="en-US" dirty="0"/>
              <a:t>. Nam </a:t>
            </a:r>
            <a:r>
              <a:rPr lang="en-US" dirty="0" err="1"/>
              <a:t>ut</a:t>
            </a:r>
            <a:r>
              <a:rPr lang="en-US" dirty="0"/>
              <a:t> </a:t>
            </a:r>
            <a:r>
              <a:rPr lang="en-US" dirty="0" err="1"/>
              <a:t>delic</a:t>
            </a:r>
            <a:r>
              <a:rPr lang="en-US" dirty="0"/>
              <a:t> </a:t>
            </a:r>
            <a:r>
              <a:rPr lang="en-US" dirty="0" err="1"/>
              <a:t>torehen</a:t>
            </a:r>
            <a:r>
              <a:rPr lang="en-US" dirty="0"/>
              <a:t> </a:t>
            </a:r>
            <a:r>
              <a:rPr lang="en-US" dirty="0" err="1"/>
              <a:t>ditatur</a:t>
            </a:r>
            <a:r>
              <a:rPr lang="en-US" dirty="0"/>
              <a:t>, quid </a:t>
            </a:r>
            <a:r>
              <a:rPr lang="en-US" dirty="0" err="1"/>
              <a:t>experuptus</a:t>
            </a:r>
            <a:r>
              <a:rPr lang="en-US" dirty="0"/>
              <a:t> </a:t>
            </a:r>
            <a:r>
              <a:rPr lang="en-US" dirty="0" err="1"/>
              <a:t>nonsequi</a:t>
            </a:r>
            <a:r>
              <a:rPr lang="en-US" dirty="0"/>
              <a:t> </a:t>
            </a:r>
            <a:r>
              <a:rPr lang="en-US" dirty="0" err="1"/>
              <a:t>officiis</a:t>
            </a:r>
            <a:r>
              <a:rPr lang="en-US" dirty="0"/>
              <a:t> </a:t>
            </a:r>
            <a:r>
              <a:rPr lang="en-US" dirty="0" err="1"/>
              <a:t>si</a:t>
            </a:r>
            <a:r>
              <a:rPr lang="en-US" dirty="0"/>
              <a:t> </a:t>
            </a:r>
            <a:r>
              <a:rPr lang="en-US" dirty="0" err="1"/>
              <a:t>consecaborro</a:t>
            </a:r>
            <a:r>
              <a:rPr lang="en-US" dirty="0"/>
              <a:t> </a:t>
            </a:r>
            <a:r>
              <a:rPr lang="en-US" dirty="0" err="1"/>
              <a:t>mos</a:t>
            </a:r>
            <a:r>
              <a:rPr lang="en-US" dirty="0"/>
              <a:t> de </a:t>
            </a:r>
            <a:r>
              <a:rPr lang="en-US" dirty="0" err="1"/>
              <a:t>venist</a:t>
            </a:r>
            <a:r>
              <a:rPr lang="en-US" dirty="0"/>
              <a:t>, </a:t>
            </a:r>
            <a:r>
              <a:rPr lang="en-US" dirty="0" err="1"/>
              <a:t>quodiatis</a:t>
            </a:r>
            <a:r>
              <a:rPr lang="en-US" dirty="0"/>
              <a:t> </a:t>
            </a:r>
            <a:r>
              <a:rPr lang="en-US" dirty="0" err="1"/>
              <a:t>praturia</a:t>
            </a:r>
            <a:r>
              <a:rPr lang="en-US" dirty="0"/>
              <a:t> que </a:t>
            </a:r>
            <a:r>
              <a:rPr lang="en-US" dirty="0" err="1"/>
              <a:t>volupta</a:t>
            </a:r>
            <a:r>
              <a:rPr lang="en-US" dirty="0"/>
              <a:t> vel </a:t>
            </a:r>
            <a:r>
              <a:rPr lang="en-US" dirty="0" err="1"/>
              <a:t>mo</a:t>
            </a:r>
            <a:r>
              <a:rPr lang="en-US" dirty="0"/>
              <a:t> </a:t>
            </a:r>
            <a:r>
              <a:rPr lang="en-US" dirty="0" err="1"/>
              <a:t>odit</a:t>
            </a:r>
            <a:r>
              <a:rPr lang="en-US" dirty="0"/>
              <a:t>, que </a:t>
            </a:r>
            <a:r>
              <a:rPr lang="en-US" dirty="0" err="1"/>
              <a:t>nimpos</a:t>
            </a:r>
            <a:r>
              <a:rPr lang="en-US" dirty="0"/>
              <a:t> doles </a:t>
            </a:r>
            <a:r>
              <a:rPr lang="en-US" dirty="0" err="1"/>
              <a:t>ari</a:t>
            </a:r>
            <a:r>
              <a:rPr lang="en-US" dirty="0"/>
              <a:t> </a:t>
            </a:r>
            <a:r>
              <a:rPr lang="en-US" dirty="0" err="1"/>
              <a:t>occaeperatem</a:t>
            </a:r>
            <a:r>
              <a:rPr lang="en-US" dirty="0"/>
              <a:t> </a:t>
            </a:r>
            <a:r>
              <a:rPr lang="en-US" dirty="0" err="1"/>
              <a:t>nis</a:t>
            </a:r>
            <a:r>
              <a:rPr lang="en-US" dirty="0"/>
              <a:t> </a:t>
            </a:r>
            <a:r>
              <a:rPr lang="en-US" dirty="0" err="1"/>
              <a:t>dionem</a:t>
            </a:r>
            <a:r>
              <a:rPr lang="en-US" dirty="0"/>
              <a:t> </a:t>
            </a:r>
            <a:r>
              <a:rPr lang="en-US" dirty="0" err="1"/>
              <a:t>ius</a:t>
            </a:r>
            <a:r>
              <a:rPr lang="en-US" dirty="0"/>
              <a:t> </a:t>
            </a:r>
            <a:r>
              <a:rPr lang="en-US" dirty="0" err="1"/>
              <a:t>si</a:t>
            </a:r>
            <a:r>
              <a:rPr lang="en-US" dirty="0"/>
              <a:t> </a:t>
            </a:r>
            <a:r>
              <a:rPr lang="en-US" dirty="0" err="1"/>
              <a:t>cupta</a:t>
            </a:r>
            <a:r>
              <a:rPr lang="en-US" dirty="0"/>
              <a:t> que </a:t>
            </a:r>
            <a:r>
              <a:rPr lang="en-US" dirty="0" err="1"/>
              <a:t>nusapit</a:t>
            </a:r>
            <a:r>
              <a:rPr lang="en-US" dirty="0"/>
              <a:t> </a:t>
            </a:r>
            <a:r>
              <a:rPr lang="en-US" dirty="0" err="1"/>
              <a:t>veni</a:t>
            </a:r>
            <a:r>
              <a:rPr lang="en-US" dirty="0"/>
              <a:t>. </a:t>
            </a:r>
          </a:p>
          <a:p>
            <a:pPr lvl="0"/>
            <a:r>
              <a:rPr lang="en-US" dirty="0"/>
              <a:t>Sin </a:t>
            </a:r>
            <a:r>
              <a:rPr lang="en-US" dirty="0" err="1"/>
              <a:t>expla</a:t>
            </a:r>
            <a:r>
              <a:rPr lang="en-US" dirty="0"/>
              <a:t> quo </a:t>
            </a:r>
            <a:r>
              <a:rPr lang="en-US" dirty="0" err="1"/>
              <a:t>quia</a:t>
            </a:r>
            <a:r>
              <a:rPr lang="en-US" dirty="0"/>
              <a:t> quo </a:t>
            </a:r>
            <a:r>
              <a:rPr lang="en-US" dirty="0" err="1"/>
              <a:t>odi</a:t>
            </a:r>
            <a:r>
              <a:rPr lang="en-US" dirty="0"/>
              <a:t> </a:t>
            </a:r>
            <a:r>
              <a:rPr lang="en-US" dirty="0" err="1"/>
              <a:t>volupit</a:t>
            </a:r>
            <a:r>
              <a:rPr lang="en-US" dirty="0"/>
              <a:t> </a:t>
            </a:r>
            <a:r>
              <a:rPr lang="en-US" dirty="0" err="1"/>
              <a:t>fugiatem</a:t>
            </a:r>
            <a:r>
              <a:rPr lang="en-US" dirty="0"/>
              <a:t> rent in </a:t>
            </a:r>
            <a:r>
              <a:rPr lang="en-US" dirty="0" err="1"/>
              <a:t>exerunto</a:t>
            </a:r>
            <a:r>
              <a:rPr lang="en-US" dirty="0"/>
              <a:t> </a:t>
            </a:r>
            <a:r>
              <a:rPr lang="en-US" dirty="0" err="1"/>
              <a:t>velluptus</a:t>
            </a:r>
            <a:r>
              <a:rPr lang="en-US" dirty="0"/>
              <a:t> </a:t>
            </a:r>
            <a:r>
              <a:rPr lang="en-US" dirty="0" err="1"/>
              <a:t>debis</a:t>
            </a:r>
            <a:r>
              <a:rPr lang="en-US" dirty="0"/>
              <a:t> </a:t>
            </a:r>
            <a:r>
              <a:rPr lang="en-US" dirty="0" err="1"/>
              <a:t>unti</a:t>
            </a:r>
            <a:r>
              <a:rPr lang="en-US" dirty="0"/>
              <a:t> </a:t>
            </a:r>
            <a:r>
              <a:rPr lang="en-US" dirty="0" err="1"/>
              <a:t>aute</a:t>
            </a:r>
            <a:r>
              <a:rPr lang="en-US" dirty="0"/>
              <a:t> </a:t>
            </a:r>
            <a:r>
              <a:rPr lang="en-US" dirty="0" err="1"/>
              <a:t>vollab</a:t>
            </a:r>
            <a:r>
              <a:rPr lang="en-US" dirty="0"/>
              <a:t> in </a:t>
            </a:r>
            <a:r>
              <a:rPr lang="en-US" dirty="0" err="1"/>
              <a:t>nes</a:t>
            </a:r>
            <a:r>
              <a:rPr lang="en-US" dirty="0"/>
              <a:t> </a:t>
            </a:r>
            <a:r>
              <a:rPr lang="en-US" dirty="0" err="1"/>
              <a:t>eosaere</a:t>
            </a:r>
            <a:r>
              <a:rPr lang="en-US" dirty="0"/>
              <a:t> </a:t>
            </a:r>
            <a:r>
              <a:rPr lang="en-US" dirty="0" err="1"/>
              <a:t>si</a:t>
            </a:r>
            <a:r>
              <a:rPr lang="en-US" dirty="0"/>
              <a:t> </a:t>
            </a:r>
            <a:r>
              <a:rPr lang="en-US" dirty="0" err="1"/>
              <a:t>doluptatur</a:t>
            </a:r>
            <a:r>
              <a:rPr lang="en-US" dirty="0"/>
              <a:t> </a:t>
            </a:r>
            <a:r>
              <a:rPr lang="en-US" dirty="0" err="1"/>
              <a:t>accae</a:t>
            </a:r>
            <a:r>
              <a:rPr lang="en-US" dirty="0"/>
              <a:t> </a:t>
            </a:r>
            <a:r>
              <a:rPr lang="en-US" dirty="0" err="1"/>
              <a:t>vellam</a:t>
            </a:r>
            <a:r>
              <a:rPr lang="en-US" dirty="0"/>
              <a:t> </a:t>
            </a:r>
            <a:r>
              <a:rPr lang="en-US" dirty="0" err="1"/>
              <a:t>aut</a:t>
            </a:r>
            <a:r>
              <a:rPr lang="en-US" dirty="0"/>
              <a:t> pe </a:t>
            </a:r>
            <a:r>
              <a:rPr lang="en-US" dirty="0" err="1"/>
              <a:t>sunto</a:t>
            </a:r>
            <a:r>
              <a:rPr lang="en-US" dirty="0"/>
              <a:t> </a:t>
            </a:r>
            <a:r>
              <a:rPr lang="en-US" dirty="0" err="1"/>
              <a:t>dolupta</a:t>
            </a:r>
            <a:r>
              <a:rPr lang="en-US" dirty="0"/>
              <a:t> </a:t>
            </a:r>
            <a:r>
              <a:rPr lang="en-US" dirty="0" err="1"/>
              <a:t>temporem</a:t>
            </a:r>
            <a:r>
              <a:rPr lang="en-US" dirty="0"/>
              <a:t>. Ed ma </a:t>
            </a:r>
            <a:r>
              <a:rPr lang="en-US" dirty="0" err="1"/>
              <a:t>sint</a:t>
            </a:r>
            <a:r>
              <a:rPr lang="en-US" dirty="0"/>
              <a:t> de </a:t>
            </a:r>
            <a:r>
              <a:rPr lang="en-US" dirty="0" err="1"/>
              <a:t>quosseria</a:t>
            </a:r>
            <a:r>
              <a:rPr lang="en-US" dirty="0"/>
              <a:t> </a:t>
            </a:r>
            <a:r>
              <a:rPr lang="en-US" dirty="0" err="1"/>
              <a:t>dolum</a:t>
            </a:r>
            <a:r>
              <a:rPr lang="en-US" dirty="0"/>
              <a:t> </a:t>
            </a:r>
            <a:r>
              <a:rPr lang="en-US" dirty="0" err="1"/>
              <a:t>volor</a:t>
            </a:r>
            <a:r>
              <a:rPr lang="en-US" dirty="0"/>
              <a:t> </a:t>
            </a:r>
            <a:r>
              <a:rPr lang="en-US" dirty="0" err="1"/>
              <a:t>aditius</a:t>
            </a:r>
            <a:r>
              <a:rPr lang="en-US" dirty="0"/>
              <a:t> </a:t>
            </a:r>
            <a:r>
              <a:rPr lang="en-US" dirty="0" err="1"/>
              <a:t>dunt</a:t>
            </a:r>
            <a:r>
              <a:rPr lang="en-US" dirty="0"/>
              <a:t> as et quos </a:t>
            </a:r>
            <a:r>
              <a:rPr lang="en-US" dirty="0" err="1"/>
              <a:t>reptaquat</a:t>
            </a:r>
            <a:r>
              <a:rPr lang="en-US" dirty="0"/>
              <a:t> </a:t>
            </a:r>
            <a:r>
              <a:rPr lang="en-US" dirty="0" err="1"/>
              <a:t>minusdam</a:t>
            </a:r>
            <a:r>
              <a:rPr lang="en-US" dirty="0"/>
              <a:t> </a:t>
            </a:r>
            <a:r>
              <a:rPr lang="en-US" dirty="0" err="1"/>
              <a:t>quiam</a:t>
            </a:r>
            <a:r>
              <a:rPr lang="en-US" dirty="0"/>
              <a:t> a </a:t>
            </a:r>
            <a:r>
              <a:rPr lang="en-US" dirty="0" err="1"/>
              <a:t>eiciendem</a:t>
            </a:r>
            <a:r>
              <a:rPr lang="en-US" dirty="0"/>
              <a:t> et </a:t>
            </a:r>
            <a:r>
              <a:rPr lang="en-US" dirty="0" err="1"/>
              <a:t>quati</a:t>
            </a:r>
            <a:r>
              <a:rPr lang="en-US" dirty="0"/>
              <a:t> </a:t>
            </a:r>
            <a:r>
              <a:rPr lang="en-US" dirty="0" err="1"/>
              <a:t>blaboreiusam</a:t>
            </a:r>
            <a:r>
              <a:rPr lang="en-US" dirty="0"/>
              <a:t> </a:t>
            </a:r>
            <a:r>
              <a:rPr lang="en-US" dirty="0" err="1"/>
              <a:t>ut</a:t>
            </a:r>
            <a:r>
              <a:rPr lang="en-US" dirty="0"/>
              <a:t> et </a:t>
            </a:r>
            <a:r>
              <a:rPr lang="en-US" dirty="0" err="1"/>
              <a:t>voluptatur</a:t>
            </a:r>
            <a:r>
              <a:rPr lang="en-US" dirty="0"/>
              <a:t>, </a:t>
            </a:r>
            <a:r>
              <a:rPr lang="en-US" dirty="0" err="1"/>
              <a:t>tem</a:t>
            </a:r>
            <a:r>
              <a:rPr lang="en-US" dirty="0"/>
              <a:t> que </a:t>
            </a:r>
            <a:r>
              <a:rPr lang="en-US" dirty="0" err="1"/>
              <a:t>si</a:t>
            </a:r>
            <a:r>
              <a:rPr lang="en-US" dirty="0"/>
              <a:t> </a:t>
            </a:r>
            <a:r>
              <a:rPr lang="en-US" dirty="0" err="1"/>
              <a:t>ut</a:t>
            </a:r>
            <a:r>
              <a:rPr lang="en-US" dirty="0"/>
              <a:t> as </a:t>
            </a:r>
            <a:r>
              <a:rPr lang="en-US" dirty="0" err="1"/>
              <a:t>etam</a:t>
            </a:r>
            <a:r>
              <a:rPr lang="en-US" dirty="0"/>
              <a:t> </a:t>
            </a:r>
            <a:r>
              <a:rPr lang="en-US" dirty="0" err="1"/>
              <a:t>ut</a:t>
            </a:r>
            <a:r>
              <a:rPr lang="en-US" dirty="0"/>
              <a:t> </a:t>
            </a:r>
            <a:r>
              <a:rPr lang="en-US" dirty="0" err="1"/>
              <a:t>delic</a:t>
            </a:r>
            <a:r>
              <a:rPr lang="en-US" dirty="0"/>
              <a:t> </a:t>
            </a:r>
            <a:r>
              <a:rPr lang="en-US" dirty="0" err="1"/>
              <a:t>torehen</a:t>
            </a:r>
            <a:r>
              <a:rPr lang="en-US" dirty="0"/>
              <a:t> </a:t>
            </a:r>
            <a:r>
              <a:rPr lang="en-US" dirty="0" err="1"/>
              <a:t>ditatur</a:t>
            </a:r>
            <a:r>
              <a:rPr lang="en-US" dirty="0"/>
              <a:t>, quid </a:t>
            </a:r>
            <a:r>
              <a:rPr lang="en-US" dirty="0" err="1"/>
              <a:t>experuptus</a:t>
            </a:r>
            <a:r>
              <a:rPr lang="en-US" dirty="0"/>
              <a:t> </a:t>
            </a:r>
            <a:r>
              <a:rPr lang="en-US" dirty="0" err="1"/>
              <a:t>nonsequi</a:t>
            </a:r>
            <a:r>
              <a:rPr lang="en-US" dirty="0"/>
              <a:t> </a:t>
            </a:r>
            <a:r>
              <a:rPr lang="en-US" dirty="0" err="1"/>
              <a:t>officiis</a:t>
            </a:r>
            <a:r>
              <a:rPr lang="en-US" dirty="0"/>
              <a:t> </a:t>
            </a:r>
            <a:r>
              <a:rPr lang="en-US" dirty="0" err="1"/>
              <a:t>si</a:t>
            </a:r>
            <a:r>
              <a:rPr lang="en-US" dirty="0"/>
              <a:t> </a:t>
            </a:r>
            <a:r>
              <a:rPr lang="en-US" dirty="0" err="1"/>
              <a:t>consecaborro</a:t>
            </a:r>
            <a:r>
              <a:rPr lang="en-US" dirty="0"/>
              <a:t> </a:t>
            </a:r>
            <a:r>
              <a:rPr lang="en-US" dirty="0" err="1"/>
              <a:t>mos</a:t>
            </a:r>
            <a:r>
              <a:rPr lang="en-US" dirty="0"/>
              <a:t> de </a:t>
            </a:r>
            <a:r>
              <a:rPr lang="en-US" dirty="0" err="1"/>
              <a:t>venist</a:t>
            </a:r>
            <a:r>
              <a:rPr lang="en-US" dirty="0"/>
              <a:t>, </a:t>
            </a:r>
            <a:r>
              <a:rPr lang="en-US" dirty="0" err="1"/>
              <a:t>quodiatis</a:t>
            </a:r>
            <a:r>
              <a:rPr lang="en-US" dirty="0"/>
              <a:t> </a:t>
            </a:r>
            <a:r>
              <a:rPr lang="en-US" dirty="0" err="1"/>
              <a:t>praturia</a:t>
            </a:r>
            <a:r>
              <a:rPr lang="en-US" dirty="0"/>
              <a:t> que </a:t>
            </a:r>
            <a:r>
              <a:rPr lang="en-US" dirty="0" err="1"/>
              <a:t>volupta</a:t>
            </a:r>
            <a:r>
              <a:rPr lang="en-US" dirty="0"/>
              <a:t> vel </a:t>
            </a:r>
            <a:r>
              <a:rPr lang="en-US" dirty="0" err="1"/>
              <a:t>mo</a:t>
            </a:r>
            <a:r>
              <a:rPr lang="en-US" dirty="0"/>
              <a:t> </a:t>
            </a:r>
            <a:r>
              <a:rPr lang="en-US" dirty="0" err="1"/>
              <a:t>odit</a:t>
            </a:r>
            <a:r>
              <a:rPr lang="en-US" dirty="0"/>
              <a:t>, que </a:t>
            </a:r>
            <a:r>
              <a:rPr lang="en-US" dirty="0" err="1"/>
              <a:t>nimpos</a:t>
            </a:r>
            <a:r>
              <a:rPr lang="en-US" dirty="0"/>
              <a:t> doles </a:t>
            </a:r>
            <a:r>
              <a:rPr lang="en-US" dirty="0" err="1"/>
              <a:t>arioccaeperatem</a:t>
            </a:r>
            <a:r>
              <a:rPr lang="en-US" dirty="0"/>
              <a:t> </a:t>
            </a:r>
            <a:r>
              <a:rPr lang="en-US" dirty="0" err="1"/>
              <a:t>nis</a:t>
            </a:r>
            <a:r>
              <a:rPr lang="en-US" dirty="0"/>
              <a:t> </a:t>
            </a:r>
            <a:r>
              <a:rPr lang="en-US" dirty="0" err="1"/>
              <a:t>dionem</a:t>
            </a:r>
            <a:r>
              <a:rPr lang="en-US" dirty="0"/>
              <a:t>. </a:t>
            </a:r>
          </a:p>
        </p:txBody>
      </p:sp>
      <p:sp>
        <p:nvSpPr>
          <p:cNvPr id="9" name="Text Placeholder 8">
            <a:extLst>
              <a:ext uri="{FF2B5EF4-FFF2-40B4-BE49-F238E27FC236}">
                <a16:creationId xmlns:a16="http://schemas.microsoft.com/office/drawing/2014/main" id="{8BF22918-3BEA-8740-938E-8CDDA6C56046}"/>
              </a:ext>
            </a:extLst>
          </p:cNvPr>
          <p:cNvSpPr>
            <a:spLocks noGrp="1"/>
          </p:cNvSpPr>
          <p:nvPr>
            <p:ph type="body" sz="quarter" idx="17" hasCustomPrompt="1"/>
          </p:nvPr>
        </p:nvSpPr>
        <p:spPr>
          <a:xfrm>
            <a:off x="573027" y="587229"/>
            <a:ext cx="5431536" cy="274320"/>
          </a:xfrm>
        </p:spPr>
        <p:txBody>
          <a:bodyPr anchor="b" anchorCtr="0"/>
          <a:lstStyle>
            <a:lvl1pPr marL="0" indent="0">
              <a:lnSpc>
                <a:spcPct val="100000"/>
              </a:lnSpc>
              <a:spcAft>
                <a:spcPts val="0"/>
              </a:spcAft>
              <a:buNone/>
              <a:defRPr sz="1800" b="1" cap="none" baseline="0">
                <a:solidFill>
                  <a:schemeClr val="tx1"/>
                </a:solidFill>
                <a:latin typeface="Georgia" panose="02040502050405020303" pitchFamily="18" charset="0"/>
              </a:defRPr>
            </a:lvl1pPr>
          </a:lstStyle>
          <a:p>
            <a:pPr lvl="0"/>
            <a:r>
              <a:rPr lang="en-US" dirty="0"/>
              <a:t>Click to enter Name</a:t>
            </a:r>
          </a:p>
        </p:txBody>
      </p:sp>
      <p:sp>
        <p:nvSpPr>
          <p:cNvPr id="11" name="Text Placeholder 6">
            <a:extLst>
              <a:ext uri="{FF2B5EF4-FFF2-40B4-BE49-F238E27FC236}">
                <a16:creationId xmlns:a16="http://schemas.microsoft.com/office/drawing/2014/main" id="{5EA63335-B891-7F44-8ABB-00CE408FF752}"/>
              </a:ext>
            </a:extLst>
          </p:cNvPr>
          <p:cNvSpPr>
            <a:spLocks noGrp="1"/>
          </p:cNvSpPr>
          <p:nvPr>
            <p:ph type="body" sz="quarter" idx="18" hasCustomPrompt="1"/>
          </p:nvPr>
        </p:nvSpPr>
        <p:spPr>
          <a:xfrm>
            <a:off x="573027" y="954934"/>
            <a:ext cx="5431536" cy="426884"/>
          </a:xfrm>
        </p:spPr>
        <p:txBody>
          <a:bodyPr/>
          <a:lstStyle>
            <a:lvl1pPr marL="0" indent="0">
              <a:lnSpc>
                <a:spcPct val="100000"/>
              </a:lnSpc>
              <a:spcAft>
                <a:spcPts val="0"/>
              </a:spcAft>
              <a:buNone/>
              <a:defRPr sz="1400" b="1" baseline="0">
                <a:solidFill>
                  <a:schemeClr val="accent1"/>
                </a:solidFill>
              </a:defRPr>
            </a:lvl1pPr>
          </a:lstStyle>
          <a:p>
            <a:pPr lvl="0"/>
            <a:r>
              <a:rPr lang="en-US" dirty="0"/>
              <a:t>Click to enter Position, Division (Bold Italic),</a:t>
            </a:r>
            <a:br>
              <a:rPr lang="en-US" dirty="0"/>
            </a:br>
            <a:r>
              <a:rPr lang="en-US" dirty="0"/>
              <a:t>Click to enter Location, State | Lincoln Financial Group (Bold Non-Italic)</a:t>
            </a:r>
          </a:p>
        </p:txBody>
      </p:sp>
    </p:spTree>
    <p:extLst>
      <p:ext uri="{BB962C8B-B14F-4D97-AF65-F5344CB8AC3E}">
        <p14:creationId xmlns:p14="http://schemas.microsoft.com/office/powerpoint/2010/main" val="3591301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Biography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a:xfrm>
            <a:off x="571641" y="484632"/>
            <a:ext cx="11036808" cy="521208"/>
          </a:xfrm>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83690" y="1014984"/>
            <a:ext cx="11036808"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
        <p:nvSpPr>
          <p:cNvPr id="7" name="Text Placeholder 6">
            <a:extLst>
              <a:ext uri="{FF2B5EF4-FFF2-40B4-BE49-F238E27FC236}">
                <a16:creationId xmlns:a16="http://schemas.microsoft.com/office/drawing/2014/main" id="{D1F3F074-8632-4ABC-BE41-5C5BBEFC79AD}"/>
              </a:ext>
            </a:extLst>
          </p:cNvPr>
          <p:cNvSpPr>
            <a:spLocks noGrp="1"/>
          </p:cNvSpPr>
          <p:nvPr>
            <p:ph type="body" sz="quarter" idx="11" hasCustomPrompt="1"/>
          </p:nvPr>
        </p:nvSpPr>
        <p:spPr>
          <a:xfrm>
            <a:off x="2796539" y="3156597"/>
            <a:ext cx="8823959" cy="2836836"/>
          </a:xfrm>
        </p:spPr>
        <p:txBody>
          <a:bodyPr numCol="2" spcCol="164592"/>
          <a:lstStyle>
            <a:lvl1pPr marL="0" indent="0">
              <a:spcAft>
                <a:spcPts val="1000"/>
              </a:spcAft>
              <a:buNone/>
              <a:defRPr sz="1500"/>
            </a:lvl1pPr>
            <a:lvl2pPr marL="182880" indent="0">
              <a:spcAft>
                <a:spcPts val="800"/>
              </a:spcAft>
              <a:buNone/>
              <a:defRPr/>
            </a:lvl2pPr>
            <a:lvl3pPr marL="512064" indent="0">
              <a:spcAft>
                <a:spcPts val="800"/>
              </a:spcAft>
              <a:buNone/>
              <a:defRPr/>
            </a:lvl3pPr>
            <a:lvl4pPr marL="685800" indent="0">
              <a:spcAft>
                <a:spcPts val="800"/>
              </a:spcAft>
              <a:buNone/>
              <a:defRPr/>
            </a:lvl4pPr>
            <a:lvl5pPr marL="859536" indent="0">
              <a:spcAft>
                <a:spcPts val="800"/>
              </a:spcAft>
              <a:buNone/>
              <a:defRPr/>
            </a:lvl5pPr>
          </a:lstStyle>
          <a:p>
            <a:pPr lvl="0"/>
            <a:r>
              <a:rPr lang="en-US" dirty="0"/>
              <a:t>Enter biography text here. Text will automatically flow to the second column. </a:t>
            </a:r>
            <a:r>
              <a:rPr lang="en-US" dirty="0" err="1"/>
              <a:t>Fugia</a:t>
            </a:r>
            <a:r>
              <a:rPr lang="en-US" dirty="0"/>
              <a:t> </a:t>
            </a:r>
            <a:r>
              <a:rPr lang="en-US" dirty="0" err="1"/>
              <a:t>nes</a:t>
            </a:r>
            <a:r>
              <a:rPr lang="en-US" dirty="0"/>
              <a:t> </a:t>
            </a:r>
            <a:r>
              <a:rPr lang="en-US" dirty="0" err="1"/>
              <a:t>ilit</a:t>
            </a:r>
            <a:r>
              <a:rPr lang="en-US" dirty="0"/>
              <a:t>, </a:t>
            </a:r>
            <a:r>
              <a:rPr lang="en-US" dirty="0" err="1"/>
              <a:t>ut</a:t>
            </a:r>
            <a:r>
              <a:rPr lang="en-US" dirty="0"/>
              <a:t> </a:t>
            </a:r>
            <a:r>
              <a:rPr lang="en-US" dirty="0" err="1"/>
              <a:t>officil</a:t>
            </a:r>
            <a:r>
              <a:rPr lang="en-US" dirty="0"/>
              <a:t> </a:t>
            </a:r>
            <a:r>
              <a:rPr lang="en-US" dirty="0" err="1"/>
              <a:t>iquias</a:t>
            </a:r>
            <a:r>
              <a:rPr lang="en-US" dirty="0"/>
              <a:t> </a:t>
            </a:r>
            <a:r>
              <a:rPr lang="en-US" dirty="0" err="1"/>
              <a:t>assit</a:t>
            </a:r>
            <a:r>
              <a:rPr lang="en-US" dirty="0"/>
              <a:t>, </a:t>
            </a:r>
            <a:r>
              <a:rPr lang="en-US" dirty="0" err="1"/>
              <a:t>offictur</a:t>
            </a:r>
            <a:r>
              <a:rPr lang="en-US" dirty="0"/>
              <a:t>? </a:t>
            </a:r>
            <a:r>
              <a:rPr lang="en-US" dirty="0" err="1"/>
              <a:t>Quiasit</a:t>
            </a:r>
            <a:r>
              <a:rPr lang="en-US" dirty="0"/>
              <a:t>, </a:t>
            </a:r>
            <a:r>
              <a:rPr lang="en-US" dirty="0" err="1"/>
              <a:t>ommodi</a:t>
            </a:r>
            <a:r>
              <a:rPr lang="en-US" dirty="0"/>
              <a:t> </a:t>
            </a:r>
            <a:r>
              <a:rPr lang="en-US" dirty="0" err="1"/>
              <a:t>tem</a:t>
            </a:r>
            <a:r>
              <a:rPr lang="en-US" dirty="0"/>
              <a:t>. </a:t>
            </a:r>
            <a:r>
              <a:rPr lang="en-US" dirty="0" err="1"/>
              <a:t>Apid</a:t>
            </a:r>
            <a:r>
              <a:rPr lang="en-US" dirty="0"/>
              <a:t> </a:t>
            </a:r>
            <a:r>
              <a:rPr lang="en-US" dirty="0" err="1"/>
              <a:t>ullaccum</a:t>
            </a:r>
            <a:r>
              <a:rPr lang="en-US" dirty="0"/>
              <a:t>, </a:t>
            </a:r>
            <a:r>
              <a:rPr lang="en-US" dirty="0" err="1"/>
              <a:t>occumquo</a:t>
            </a:r>
            <a:r>
              <a:rPr lang="en-US" dirty="0"/>
              <a:t> dem qui </a:t>
            </a:r>
            <a:r>
              <a:rPr lang="en-US" dirty="0" err="1"/>
              <a:t>ditem</a:t>
            </a:r>
            <a:r>
              <a:rPr lang="en-US" dirty="0"/>
              <a:t> </a:t>
            </a:r>
            <a:r>
              <a:rPr lang="en-US" dirty="0" err="1"/>
              <a:t>sima</a:t>
            </a:r>
            <a:r>
              <a:rPr lang="en-US" dirty="0"/>
              <a:t> </a:t>
            </a:r>
            <a:r>
              <a:rPr lang="en-US" dirty="0" err="1"/>
              <a:t>nullamenis</a:t>
            </a:r>
            <a:r>
              <a:rPr lang="en-US" dirty="0"/>
              <a:t> ra nihil </a:t>
            </a:r>
            <a:r>
              <a:rPr lang="en-US" dirty="0" err="1"/>
              <a:t>magnitatem</a:t>
            </a:r>
            <a:r>
              <a:rPr lang="en-US" dirty="0"/>
              <a:t>. </a:t>
            </a:r>
            <a:r>
              <a:rPr lang="en-US" dirty="0" err="1"/>
              <a:t>Itate</a:t>
            </a:r>
            <a:r>
              <a:rPr lang="en-US" dirty="0"/>
              <a:t> </a:t>
            </a:r>
            <a:r>
              <a:rPr lang="en-US" dirty="0" err="1"/>
              <a:t>nihillutet</a:t>
            </a:r>
            <a:r>
              <a:rPr lang="en-US" dirty="0"/>
              <a:t> </a:t>
            </a:r>
            <a:r>
              <a:rPr lang="en-US" dirty="0" err="1"/>
              <a:t>audandi</a:t>
            </a:r>
            <a:r>
              <a:rPr lang="en-US" dirty="0"/>
              <a:t> </a:t>
            </a:r>
            <a:r>
              <a:rPr lang="en-US" dirty="0" err="1"/>
              <a:t>cullaut</a:t>
            </a:r>
            <a:r>
              <a:rPr lang="en-US" dirty="0"/>
              <a:t> fugit qui </a:t>
            </a:r>
            <a:r>
              <a:rPr lang="en-US" dirty="0" err="1"/>
              <a:t>nis</a:t>
            </a:r>
            <a:r>
              <a:rPr lang="en-US" dirty="0"/>
              <a:t> </a:t>
            </a:r>
            <a:r>
              <a:rPr lang="en-US" dirty="0" err="1"/>
              <a:t>il</a:t>
            </a:r>
            <a:r>
              <a:rPr lang="en-US" dirty="0"/>
              <a:t> </a:t>
            </a:r>
            <a:r>
              <a:rPr lang="en-US" dirty="0" err="1"/>
              <a:t>maionsedit</a:t>
            </a:r>
            <a:r>
              <a:rPr lang="en-US" dirty="0"/>
              <a:t> re </a:t>
            </a:r>
            <a:r>
              <a:rPr lang="en-US" dirty="0" err="1"/>
              <a:t>netur</a:t>
            </a:r>
            <a:r>
              <a:rPr lang="en-US" dirty="0"/>
              <a:t> </a:t>
            </a:r>
            <a:r>
              <a:rPr lang="en-US" dirty="0" err="1"/>
              <a:t>maio</a:t>
            </a:r>
            <a:r>
              <a:rPr lang="en-US" dirty="0"/>
              <a:t> </a:t>
            </a:r>
            <a:r>
              <a:rPr lang="en-US" dirty="0" err="1"/>
              <a:t>eos</a:t>
            </a:r>
            <a:r>
              <a:rPr lang="en-US" dirty="0"/>
              <a:t> </a:t>
            </a:r>
            <a:r>
              <a:rPr lang="en-US" dirty="0" err="1"/>
              <a:t>ullatem</a:t>
            </a:r>
            <a:r>
              <a:rPr lang="en-US" dirty="0"/>
              <a:t> </a:t>
            </a:r>
            <a:r>
              <a:rPr lang="en-US" dirty="0" err="1"/>
              <a:t>quae</a:t>
            </a:r>
            <a:r>
              <a:rPr lang="en-US" dirty="0"/>
              <a:t>. </a:t>
            </a:r>
          </a:p>
          <a:p>
            <a:pPr lvl="0"/>
            <a:r>
              <a:rPr lang="en-US" dirty="0"/>
              <a:t>Vit quos </a:t>
            </a:r>
            <a:r>
              <a:rPr lang="en-US" dirty="0" err="1"/>
              <a:t>doloribus</a:t>
            </a:r>
            <a:r>
              <a:rPr lang="en-US" dirty="0"/>
              <a:t> </a:t>
            </a:r>
            <a:r>
              <a:rPr lang="en-US" dirty="0" err="1"/>
              <a:t>inctias</a:t>
            </a:r>
            <a:r>
              <a:rPr lang="en-US" dirty="0"/>
              <a:t> </a:t>
            </a:r>
            <a:r>
              <a:rPr lang="en-US" dirty="0" err="1"/>
              <a:t>estotatiur</a:t>
            </a:r>
            <a:r>
              <a:rPr lang="en-US" dirty="0"/>
              <a:t> </a:t>
            </a:r>
            <a:r>
              <a:rPr lang="en-US" dirty="0" err="1"/>
              <a:t>aliquam</a:t>
            </a:r>
            <a:r>
              <a:rPr lang="en-US" dirty="0"/>
              <a:t> et </a:t>
            </a:r>
            <a:r>
              <a:rPr lang="en-US" dirty="0" err="1"/>
              <a:t>quae</a:t>
            </a:r>
            <a:r>
              <a:rPr lang="en-US" dirty="0"/>
              <a:t>. </a:t>
            </a:r>
            <a:br>
              <a:rPr lang="en-US" dirty="0"/>
            </a:br>
            <a:r>
              <a:rPr lang="en-US" dirty="0"/>
              <a:t>Nam </a:t>
            </a:r>
            <a:r>
              <a:rPr lang="en-US" dirty="0" err="1"/>
              <a:t>ut</a:t>
            </a:r>
            <a:r>
              <a:rPr lang="en-US" dirty="0"/>
              <a:t> </a:t>
            </a:r>
            <a:r>
              <a:rPr lang="en-US" dirty="0" err="1"/>
              <a:t>delic</a:t>
            </a:r>
            <a:r>
              <a:rPr lang="en-US" dirty="0"/>
              <a:t> </a:t>
            </a:r>
            <a:r>
              <a:rPr lang="en-US" dirty="0" err="1"/>
              <a:t>torehen</a:t>
            </a:r>
            <a:r>
              <a:rPr lang="en-US" dirty="0"/>
              <a:t> </a:t>
            </a:r>
            <a:r>
              <a:rPr lang="en-US" dirty="0" err="1"/>
              <a:t>ditatur</a:t>
            </a:r>
            <a:r>
              <a:rPr lang="en-US" dirty="0"/>
              <a:t>, quid </a:t>
            </a:r>
            <a:r>
              <a:rPr lang="en-US" dirty="0" err="1"/>
              <a:t>experuptus</a:t>
            </a:r>
            <a:r>
              <a:rPr lang="en-US" dirty="0"/>
              <a:t> </a:t>
            </a:r>
            <a:r>
              <a:rPr lang="en-US" dirty="0" err="1"/>
              <a:t>nonsequi</a:t>
            </a:r>
            <a:r>
              <a:rPr lang="en-US" dirty="0"/>
              <a:t> </a:t>
            </a:r>
            <a:r>
              <a:rPr lang="en-US" dirty="0" err="1"/>
              <a:t>officiis</a:t>
            </a:r>
            <a:r>
              <a:rPr lang="en-US" dirty="0"/>
              <a:t> </a:t>
            </a:r>
            <a:r>
              <a:rPr lang="en-US" dirty="0" err="1"/>
              <a:t>si</a:t>
            </a:r>
            <a:r>
              <a:rPr lang="en-US" dirty="0"/>
              <a:t> </a:t>
            </a:r>
            <a:r>
              <a:rPr lang="en-US" dirty="0" err="1"/>
              <a:t>consecaborro</a:t>
            </a:r>
            <a:r>
              <a:rPr lang="en-US" dirty="0"/>
              <a:t> </a:t>
            </a:r>
            <a:r>
              <a:rPr lang="en-US" dirty="0" err="1"/>
              <a:t>mos</a:t>
            </a:r>
            <a:r>
              <a:rPr lang="en-US" dirty="0"/>
              <a:t> de </a:t>
            </a:r>
            <a:r>
              <a:rPr lang="en-US" dirty="0" err="1"/>
              <a:t>venist</a:t>
            </a:r>
            <a:r>
              <a:rPr lang="en-US" dirty="0"/>
              <a:t>, </a:t>
            </a:r>
            <a:r>
              <a:rPr lang="en-US" dirty="0" err="1"/>
              <a:t>quodiatis</a:t>
            </a:r>
            <a:r>
              <a:rPr lang="en-US" dirty="0"/>
              <a:t> </a:t>
            </a:r>
            <a:br>
              <a:rPr lang="en-US" dirty="0"/>
            </a:br>
            <a:r>
              <a:rPr lang="en-US" dirty="0" err="1"/>
              <a:t>praturia</a:t>
            </a:r>
            <a:r>
              <a:rPr lang="en-US" dirty="0"/>
              <a:t> que </a:t>
            </a:r>
            <a:r>
              <a:rPr lang="en-US" dirty="0" err="1"/>
              <a:t>volupta</a:t>
            </a:r>
            <a:r>
              <a:rPr lang="en-US" dirty="0"/>
              <a:t> vel </a:t>
            </a:r>
            <a:r>
              <a:rPr lang="en-US" dirty="0" err="1"/>
              <a:t>mo</a:t>
            </a:r>
            <a:r>
              <a:rPr lang="en-US" dirty="0"/>
              <a:t> </a:t>
            </a:r>
            <a:r>
              <a:rPr lang="en-US" dirty="0" err="1"/>
              <a:t>odit</a:t>
            </a:r>
            <a:r>
              <a:rPr lang="en-US" dirty="0"/>
              <a:t>, que </a:t>
            </a:r>
            <a:r>
              <a:rPr lang="en-US" dirty="0" err="1"/>
              <a:t>nimpos</a:t>
            </a:r>
            <a:r>
              <a:rPr lang="en-US" dirty="0"/>
              <a:t> doles </a:t>
            </a:r>
            <a:r>
              <a:rPr lang="en-US" dirty="0" err="1"/>
              <a:t>ari</a:t>
            </a:r>
            <a:r>
              <a:rPr lang="en-US" dirty="0"/>
              <a:t> </a:t>
            </a:r>
            <a:r>
              <a:rPr lang="en-US" dirty="0" err="1"/>
              <a:t>occaeperatem</a:t>
            </a:r>
            <a:r>
              <a:rPr lang="en-US" dirty="0"/>
              <a:t> </a:t>
            </a:r>
            <a:r>
              <a:rPr lang="en-US" dirty="0" err="1"/>
              <a:t>nis</a:t>
            </a:r>
            <a:r>
              <a:rPr lang="en-US" dirty="0"/>
              <a:t> </a:t>
            </a:r>
            <a:r>
              <a:rPr lang="en-US" dirty="0" err="1"/>
              <a:t>dionem</a:t>
            </a:r>
            <a:r>
              <a:rPr lang="en-US" dirty="0"/>
              <a:t> </a:t>
            </a:r>
            <a:r>
              <a:rPr lang="en-US" dirty="0" err="1"/>
              <a:t>ius</a:t>
            </a:r>
            <a:r>
              <a:rPr lang="en-US" dirty="0"/>
              <a:t> </a:t>
            </a:r>
            <a:r>
              <a:rPr lang="en-US" dirty="0" err="1"/>
              <a:t>si</a:t>
            </a:r>
            <a:r>
              <a:rPr lang="en-US" dirty="0"/>
              <a:t> </a:t>
            </a:r>
            <a:r>
              <a:rPr lang="en-US" dirty="0" err="1"/>
              <a:t>cupta</a:t>
            </a:r>
            <a:r>
              <a:rPr lang="en-US" dirty="0"/>
              <a:t> que </a:t>
            </a:r>
            <a:r>
              <a:rPr lang="en-US" dirty="0" err="1"/>
              <a:t>nusapit</a:t>
            </a:r>
            <a:r>
              <a:rPr lang="en-US" dirty="0"/>
              <a:t> </a:t>
            </a:r>
            <a:r>
              <a:rPr lang="en-US" dirty="0" err="1"/>
              <a:t>veni</a:t>
            </a:r>
            <a:r>
              <a:rPr lang="en-US" dirty="0"/>
              <a:t>. </a:t>
            </a:r>
          </a:p>
          <a:p>
            <a:pPr lvl="0"/>
            <a:r>
              <a:rPr lang="en-US" dirty="0"/>
              <a:t>Ed ma </a:t>
            </a:r>
            <a:r>
              <a:rPr lang="en-US" dirty="0" err="1"/>
              <a:t>sint</a:t>
            </a:r>
            <a:r>
              <a:rPr lang="en-US" dirty="0"/>
              <a:t> de </a:t>
            </a:r>
            <a:r>
              <a:rPr lang="en-US" dirty="0" err="1"/>
              <a:t>quosseria</a:t>
            </a:r>
            <a:r>
              <a:rPr lang="en-US" dirty="0"/>
              <a:t> </a:t>
            </a:r>
            <a:r>
              <a:rPr lang="en-US" dirty="0" err="1"/>
              <a:t>dolum</a:t>
            </a:r>
            <a:r>
              <a:rPr lang="en-US" dirty="0"/>
              <a:t> </a:t>
            </a:r>
            <a:r>
              <a:rPr lang="en-US" dirty="0" err="1"/>
              <a:t>volor</a:t>
            </a:r>
            <a:r>
              <a:rPr lang="en-US" dirty="0"/>
              <a:t> </a:t>
            </a:r>
            <a:r>
              <a:rPr lang="en-US" dirty="0" err="1"/>
              <a:t>aditius</a:t>
            </a:r>
            <a:r>
              <a:rPr lang="en-US" dirty="0"/>
              <a:t> </a:t>
            </a:r>
            <a:r>
              <a:rPr lang="en-US" dirty="0" err="1"/>
              <a:t>dunt</a:t>
            </a:r>
            <a:r>
              <a:rPr lang="en-US" dirty="0"/>
              <a:t> as et quos </a:t>
            </a:r>
            <a:r>
              <a:rPr lang="en-US" dirty="0" err="1"/>
              <a:t>reptaquat</a:t>
            </a:r>
            <a:r>
              <a:rPr lang="en-US" dirty="0"/>
              <a:t> </a:t>
            </a:r>
            <a:r>
              <a:rPr lang="en-US" dirty="0" err="1"/>
              <a:t>minusdam</a:t>
            </a:r>
            <a:r>
              <a:rPr lang="en-US" dirty="0"/>
              <a:t> </a:t>
            </a:r>
            <a:r>
              <a:rPr lang="en-US" dirty="0" err="1"/>
              <a:t>quiam</a:t>
            </a:r>
            <a:r>
              <a:rPr lang="en-US" dirty="0"/>
              <a:t> a </a:t>
            </a:r>
            <a:r>
              <a:rPr lang="en-US" dirty="0" err="1"/>
              <a:t>eiciendem</a:t>
            </a:r>
            <a:r>
              <a:rPr lang="en-US" dirty="0"/>
              <a:t> et </a:t>
            </a:r>
            <a:r>
              <a:rPr lang="en-US" dirty="0" err="1"/>
              <a:t>quati</a:t>
            </a:r>
            <a:r>
              <a:rPr lang="en-US" dirty="0"/>
              <a:t> </a:t>
            </a:r>
            <a:r>
              <a:rPr lang="en-US" dirty="0" err="1"/>
              <a:t>blaboreiusam</a:t>
            </a:r>
            <a:r>
              <a:rPr lang="en-US" dirty="0"/>
              <a:t> </a:t>
            </a:r>
            <a:r>
              <a:rPr lang="en-US" dirty="0" err="1"/>
              <a:t>ut</a:t>
            </a:r>
            <a:r>
              <a:rPr lang="en-US" dirty="0"/>
              <a:t> et </a:t>
            </a:r>
            <a:r>
              <a:rPr lang="en-US" dirty="0" err="1"/>
              <a:t>voluptatur</a:t>
            </a:r>
            <a:r>
              <a:rPr lang="en-US" dirty="0"/>
              <a:t>, </a:t>
            </a:r>
            <a:r>
              <a:rPr lang="en-US" dirty="0" err="1"/>
              <a:t>tem</a:t>
            </a:r>
            <a:r>
              <a:rPr lang="en-US" dirty="0"/>
              <a:t> que </a:t>
            </a:r>
            <a:r>
              <a:rPr lang="en-US" dirty="0" err="1"/>
              <a:t>si</a:t>
            </a:r>
            <a:r>
              <a:rPr lang="en-US" dirty="0"/>
              <a:t> </a:t>
            </a:r>
            <a:r>
              <a:rPr lang="en-US" dirty="0" err="1"/>
              <a:t>ut</a:t>
            </a:r>
            <a:r>
              <a:rPr lang="en-US" dirty="0"/>
              <a:t> as </a:t>
            </a:r>
            <a:r>
              <a:rPr lang="en-US" dirty="0" err="1"/>
              <a:t>etam</a:t>
            </a:r>
            <a:r>
              <a:rPr lang="en-US" dirty="0"/>
              <a:t> </a:t>
            </a:r>
            <a:r>
              <a:rPr lang="en-US" dirty="0" err="1"/>
              <a:t>ut</a:t>
            </a:r>
            <a:r>
              <a:rPr lang="en-US" dirty="0"/>
              <a:t> </a:t>
            </a:r>
            <a:r>
              <a:rPr lang="en-US" dirty="0" err="1"/>
              <a:t>delic</a:t>
            </a:r>
            <a:r>
              <a:rPr lang="en-US" dirty="0"/>
              <a:t> </a:t>
            </a:r>
            <a:r>
              <a:rPr lang="en-US" dirty="0" err="1"/>
              <a:t>torehen</a:t>
            </a:r>
            <a:r>
              <a:rPr lang="en-US" dirty="0"/>
              <a:t> </a:t>
            </a:r>
            <a:r>
              <a:rPr lang="en-US" dirty="0" err="1"/>
              <a:t>ditatur</a:t>
            </a:r>
            <a:r>
              <a:rPr lang="en-US" dirty="0"/>
              <a:t>, quid </a:t>
            </a:r>
            <a:r>
              <a:rPr lang="en-US" dirty="0" err="1"/>
              <a:t>experuptus</a:t>
            </a:r>
            <a:r>
              <a:rPr lang="en-US" dirty="0"/>
              <a:t> </a:t>
            </a:r>
            <a:r>
              <a:rPr lang="en-US" dirty="0" err="1"/>
              <a:t>nonsequi</a:t>
            </a:r>
            <a:r>
              <a:rPr lang="en-US" dirty="0"/>
              <a:t> </a:t>
            </a:r>
            <a:r>
              <a:rPr lang="en-US" dirty="0" err="1"/>
              <a:t>officiis</a:t>
            </a:r>
            <a:r>
              <a:rPr lang="en-US" dirty="0"/>
              <a:t> </a:t>
            </a:r>
            <a:r>
              <a:rPr lang="en-US" dirty="0" err="1"/>
              <a:t>si</a:t>
            </a:r>
            <a:r>
              <a:rPr lang="en-US" dirty="0"/>
              <a:t> </a:t>
            </a:r>
            <a:r>
              <a:rPr lang="en-US" dirty="0" err="1"/>
              <a:t>consecaborro</a:t>
            </a:r>
            <a:r>
              <a:rPr lang="en-US" dirty="0"/>
              <a:t> </a:t>
            </a:r>
            <a:r>
              <a:rPr lang="en-US" dirty="0" err="1"/>
              <a:t>mos</a:t>
            </a:r>
            <a:r>
              <a:rPr lang="en-US" dirty="0"/>
              <a:t> de </a:t>
            </a:r>
            <a:r>
              <a:rPr lang="en-US" dirty="0" err="1"/>
              <a:t>venist</a:t>
            </a:r>
            <a:r>
              <a:rPr lang="en-US" dirty="0"/>
              <a:t>, </a:t>
            </a:r>
            <a:r>
              <a:rPr lang="en-US" dirty="0" err="1"/>
              <a:t>quodiatis</a:t>
            </a:r>
            <a:r>
              <a:rPr lang="en-US" dirty="0"/>
              <a:t> </a:t>
            </a:r>
            <a:r>
              <a:rPr lang="en-US" dirty="0" err="1"/>
              <a:t>praturia</a:t>
            </a:r>
            <a:r>
              <a:rPr lang="en-US" dirty="0"/>
              <a:t> que </a:t>
            </a:r>
            <a:r>
              <a:rPr lang="en-US" dirty="0" err="1"/>
              <a:t>volupta</a:t>
            </a:r>
            <a:r>
              <a:rPr lang="en-US" dirty="0"/>
              <a:t> vel </a:t>
            </a:r>
            <a:r>
              <a:rPr lang="en-US" dirty="0" err="1"/>
              <a:t>mo</a:t>
            </a:r>
            <a:r>
              <a:rPr lang="en-US" dirty="0"/>
              <a:t> </a:t>
            </a:r>
            <a:r>
              <a:rPr lang="en-US" dirty="0" err="1"/>
              <a:t>odit</a:t>
            </a:r>
            <a:r>
              <a:rPr lang="en-US" dirty="0"/>
              <a:t>, que </a:t>
            </a:r>
            <a:r>
              <a:rPr lang="en-US" dirty="0" err="1"/>
              <a:t>nimpos</a:t>
            </a:r>
            <a:r>
              <a:rPr lang="en-US" dirty="0"/>
              <a:t> doles </a:t>
            </a:r>
            <a:r>
              <a:rPr lang="en-US" dirty="0" err="1"/>
              <a:t>arioccaeperatem</a:t>
            </a:r>
            <a:r>
              <a:rPr lang="en-US" dirty="0"/>
              <a:t> </a:t>
            </a:r>
            <a:r>
              <a:rPr lang="en-US" dirty="0" err="1"/>
              <a:t>nis</a:t>
            </a:r>
            <a:r>
              <a:rPr lang="en-US" dirty="0"/>
              <a:t> </a:t>
            </a:r>
            <a:r>
              <a:rPr lang="en-US" dirty="0" err="1"/>
              <a:t>dionem</a:t>
            </a:r>
            <a:r>
              <a:rPr lang="en-US" dirty="0"/>
              <a:t>. </a:t>
            </a:r>
            <a:r>
              <a:rPr lang="en-US" dirty="0" err="1"/>
              <a:t>ius</a:t>
            </a:r>
            <a:r>
              <a:rPr lang="en-US" dirty="0"/>
              <a:t> </a:t>
            </a:r>
            <a:r>
              <a:rPr lang="en-US" dirty="0" err="1"/>
              <a:t>si</a:t>
            </a:r>
            <a:r>
              <a:rPr lang="en-US" dirty="0"/>
              <a:t> </a:t>
            </a:r>
            <a:r>
              <a:rPr lang="en-US" dirty="0" err="1"/>
              <a:t>cupta</a:t>
            </a:r>
            <a:r>
              <a:rPr lang="en-US" dirty="0"/>
              <a:t> que </a:t>
            </a:r>
            <a:r>
              <a:rPr lang="en-US" dirty="0" err="1"/>
              <a:t>nusapit</a:t>
            </a:r>
            <a:r>
              <a:rPr lang="en-US" dirty="0"/>
              <a:t> </a:t>
            </a:r>
            <a:r>
              <a:rPr lang="en-US" dirty="0" err="1"/>
              <a:t>venit</a:t>
            </a:r>
            <a:r>
              <a:rPr lang="en-US" dirty="0"/>
              <a:t>, sin </a:t>
            </a:r>
            <a:r>
              <a:rPr lang="en-US" dirty="0" err="1"/>
              <a:t>expla</a:t>
            </a:r>
            <a:r>
              <a:rPr lang="en-US" dirty="0"/>
              <a:t> quo </a:t>
            </a:r>
            <a:r>
              <a:rPr lang="en-US" dirty="0" err="1"/>
              <a:t>quia</a:t>
            </a:r>
            <a:r>
              <a:rPr lang="en-US" dirty="0"/>
              <a:t> quo </a:t>
            </a:r>
            <a:r>
              <a:rPr lang="en-US" dirty="0" err="1"/>
              <a:t>odi</a:t>
            </a:r>
            <a:r>
              <a:rPr lang="en-US" dirty="0"/>
              <a:t> </a:t>
            </a:r>
            <a:r>
              <a:rPr lang="en-US" dirty="0" err="1"/>
              <a:t>volupit</a:t>
            </a:r>
            <a:r>
              <a:rPr lang="en-US" dirty="0"/>
              <a:t> </a:t>
            </a:r>
            <a:r>
              <a:rPr lang="en-US" dirty="0" err="1"/>
              <a:t>fugiatem</a:t>
            </a:r>
            <a:r>
              <a:rPr lang="en-US" dirty="0"/>
              <a:t> rent in </a:t>
            </a:r>
            <a:r>
              <a:rPr lang="en-US" dirty="0" err="1"/>
              <a:t>exerunto</a:t>
            </a:r>
            <a:r>
              <a:rPr lang="en-US" dirty="0"/>
              <a:t>. </a:t>
            </a:r>
          </a:p>
        </p:txBody>
      </p:sp>
      <p:sp>
        <p:nvSpPr>
          <p:cNvPr id="9" name="Picture Placeholder 8">
            <a:extLst>
              <a:ext uri="{FF2B5EF4-FFF2-40B4-BE49-F238E27FC236}">
                <a16:creationId xmlns:a16="http://schemas.microsoft.com/office/drawing/2014/main" id="{E5790769-52DF-4D59-8200-83DF18A7D913}"/>
              </a:ext>
            </a:extLst>
          </p:cNvPr>
          <p:cNvSpPr>
            <a:spLocks noGrp="1"/>
          </p:cNvSpPr>
          <p:nvPr>
            <p:ph type="pic" sz="quarter" idx="12" hasCustomPrompt="1"/>
          </p:nvPr>
        </p:nvSpPr>
        <p:spPr>
          <a:xfrm>
            <a:off x="571501" y="2034066"/>
            <a:ext cx="1883664" cy="1883178"/>
          </a:xfrm>
          <a:solidFill>
            <a:schemeClr val="tx2"/>
          </a:solidFill>
        </p:spPr>
        <p:txBody>
          <a:bodyPr lIns="0" tIns="182880" rIns="0"/>
          <a:lstStyle>
            <a:lvl1pPr marL="0" indent="0" algn="ctr">
              <a:spcAft>
                <a:spcPts val="0"/>
              </a:spcAft>
              <a:buNone/>
              <a:defRPr b="1" cap="all" baseline="0">
                <a:solidFill>
                  <a:srgbClr val="FF289F"/>
                </a:solidFill>
              </a:defRPr>
            </a:lvl1pPr>
          </a:lstStyle>
          <a:p>
            <a:r>
              <a:rPr lang="en-US" dirty="0"/>
              <a:t>Click icon to </a:t>
            </a:r>
            <a:br>
              <a:rPr lang="en-US" dirty="0"/>
            </a:br>
            <a:r>
              <a:rPr lang="en-US" dirty="0"/>
              <a:t>insert image</a:t>
            </a:r>
          </a:p>
        </p:txBody>
      </p:sp>
      <p:sp>
        <p:nvSpPr>
          <p:cNvPr id="11" name="Text Placeholder 8">
            <a:extLst>
              <a:ext uri="{FF2B5EF4-FFF2-40B4-BE49-F238E27FC236}">
                <a16:creationId xmlns:a16="http://schemas.microsoft.com/office/drawing/2014/main" id="{8E7CC910-6526-D845-B9CB-0381576898F5}"/>
              </a:ext>
            </a:extLst>
          </p:cNvPr>
          <p:cNvSpPr>
            <a:spLocks noGrp="1"/>
          </p:cNvSpPr>
          <p:nvPr>
            <p:ph type="body" sz="quarter" idx="17" hasCustomPrompt="1"/>
          </p:nvPr>
        </p:nvSpPr>
        <p:spPr>
          <a:xfrm>
            <a:off x="2796539" y="2008666"/>
            <a:ext cx="5431536" cy="274320"/>
          </a:xfrm>
        </p:spPr>
        <p:txBody>
          <a:bodyPr anchor="b" anchorCtr="0"/>
          <a:lstStyle>
            <a:lvl1pPr marL="0" indent="0">
              <a:lnSpc>
                <a:spcPct val="100000"/>
              </a:lnSpc>
              <a:spcAft>
                <a:spcPts val="0"/>
              </a:spcAft>
              <a:buNone/>
              <a:defRPr sz="1800" b="1" cap="none" baseline="0">
                <a:solidFill>
                  <a:schemeClr val="tx1"/>
                </a:solidFill>
                <a:latin typeface="Georgia" panose="02040502050405020303" pitchFamily="18" charset="0"/>
              </a:defRPr>
            </a:lvl1pPr>
          </a:lstStyle>
          <a:p>
            <a:pPr lvl="0"/>
            <a:r>
              <a:rPr lang="en-US" dirty="0"/>
              <a:t>Click to enter Name</a:t>
            </a:r>
          </a:p>
        </p:txBody>
      </p:sp>
      <p:sp>
        <p:nvSpPr>
          <p:cNvPr id="12" name="Text Placeholder 6">
            <a:extLst>
              <a:ext uri="{FF2B5EF4-FFF2-40B4-BE49-F238E27FC236}">
                <a16:creationId xmlns:a16="http://schemas.microsoft.com/office/drawing/2014/main" id="{1BF05F45-D26F-2541-AECC-DE9ED4DFFB12}"/>
              </a:ext>
            </a:extLst>
          </p:cNvPr>
          <p:cNvSpPr>
            <a:spLocks noGrp="1"/>
          </p:cNvSpPr>
          <p:nvPr>
            <p:ph type="body" sz="quarter" idx="18" hasCustomPrompt="1"/>
          </p:nvPr>
        </p:nvSpPr>
        <p:spPr>
          <a:xfrm>
            <a:off x="2796539" y="2376371"/>
            <a:ext cx="5431536" cy="426884"/>
          </a:xfrm>
        </p:spPr>
        <p:txBody>
          <a:bodyPr/>
          <a:lstStyle>
            <a:lvl1pPr marL="0" indent="0">
              <a:lnSpc>
                <a:spcPct val="100000"/>
              </a:lnSpc>
              <a:spcAft>
                <a:spcPts val="0"/>
              </a:spcAft>
              <a:buNone/>
              <a:defRPr sz="1400" b="1" baseline="0">
                <a:solidFill>
                  <a:schemeClr val="accent1"/>
                </a:solidFill>
              </a:defRPr>
            </a:lvl1pPr>
          </a:lstStyle>
          <a:p>
            <a:pPr lvl="0"/>
            <a:r>
              <a:rPr lang="en-US" dirty="0"/>
              <a:t>Click to enter Position, Division (Bold Italic),</a:t>
            </a:r>
            <a:br>
              <a:rPr lang="en-US" dirty="0"/>
            </a:br>
            <a:r>
              <a:rPr lang="en-US" dirty="0"/>
              <a:t>Click to enter Location, State | Lincoln Financial Group (Bold Non-Italic)</a:t>
            </a:r>
          </a:p>
        </p:txBody>
      </p:sp>
    </p:spTree>
    <p:extLst>
      <p:ext uri="{BB962C8B-B14F-4D97-AF65-F5344CB8AC3E}">
        <p14:creationId xmlns:p14="http://schemas.microsoft.com/office/powerpoint/2010/main" val="31914015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p:txBody>
          <a:bodyPr/>
          <a:lstStyle>
            <a:lvl1pPr>
              <a:defRPr/>
            </a:lvl1pPr>
          </a:lstStyle>
          <a:p>
            <a:r>
              <a:rPr lang="en-US" dirty="0"/>
              <a:t>Click to enter title</a:t>
            </a:r>
          </a:p>
        </p:txBody>
      </p:sp>
      <p:sp>
        <p:nvSpPr>
          <p:cNvPr id="5" name="Text Placeholder 4">
            <a:extLst>
              <a:ext uri="{FF2B5EF4-FFF2-40B4-BE49-F238E27FC236}">
                <a16:creationId xmlns:a16="http://schemas.microsoft.com/office/drawing/2014/main" id="{664AB181-634A-49C4-9E92-2346D7A156F4}"/>
              </a:ext>
            </a:extLst>
          </p:cNvPr>
          <p:cNvSpPr>
            <a:spLocks noGrp="1"/>
          </p:cNvSpPr>
          <p:nvPr>
            <p:ph type="body" sz="quarter" idx="10" hasCustomPrompt="1"/>
          </p:nvPr>
        </p:nvSpPr>
        <p:spPr>
          <a:xfrm>
            <a:off x="571500" y="1097280"/>
            <a:ext cx="11036808" cy="274320"/>
          </a:xfrm>
        </p:spPr>
        <p:txBody>
          <a:bodyPr/>
          <a:lstStyle>
            <a:lvl1pPr marL="0" indent="0">
              <a:spcAft>
                <a:spcPts val="0"/>
              </a:spcAft>
              <a:buNone/>
              <a:defRPr b="1">
                <a:latin typeface="Georgia" panose="02040502050405020303" pitchFamily="18" charset="0"/>
              </a:defRPr>
            </a:lvl1pPr>
          </a:lstStyle>
          <a:p>
            <a:pPr lvl="0"/>
            <a:r>
              <a:rPr lang="en-US" dirty="0"/>
              <a:t>Click to enter subtitle</a:t>
            </a:r>
          </a:p>
        </p:txBody>
      </p:sp>
    </p:spTree>
    <p:extLst>
      <p:ext uri="{BB962C8B-B14F-4D97-AF65-F5344CB8AC3E}">
        <p14:creationId xmlns:p14="http://schemas.microsoft.com/office/powerpoint/2010/main" val="168047094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Blank w/ Foo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6229082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68354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hank You - Square">
    <p:spTree>
      <p:nvGrpSpPr>
        <p:cNvPr id="1" name=""/>
        <p:cNvGrpSpPr/>
        <p:nvPr/>
      </p:nvGrpSpPr>
      <p:grpSpPr>
        <a:xfrm>
          <a:off x="0" y="0"/>
          <a:ext cx="0" cy="0"/>
          <a:chOff x="0" y="0"/>
          <a:chExt cx="0" cy="0"/>
        </a:xfrm>
      </p:grpSpPr>
      <p:sp>
        <p:nvSpPr>
          <p:cNvPr id="17" name="Text Placeholder 10">
            <a:extLst>
              <a:ext uri="{FF2B5EF4-FFF2-40B4-BE49-F238E27FC236}">
                <a16:creationId xmlns:a16="http://schemas.microsoft.com/office/drawing/2014/main" id="{4C9B3DCA-FD59-47A1-82B6-730D2AF283C7}"/>
              </a:ext>
            </a:extLst>
          </p:cNvPr>
          <p:cNvSpPr>
            <a:spLocks noGrp="1"/>
          </p:cNvSpPr>
          <p:nvPr>
            <p:ph type="body" sz="quarter" idx="25" hasCustomPrompt="1"/>
          </p:nvPr>
        </p:nvSpPr>
        <p:spPr>
          <a:xfrm>
            <a:off x="6281928" y="573313"/>
            <a:ext cx="5330952" cy="5394960"/>
          </a:xfrm>
          <a:solidFill>
            <a:schemeClr val="bg1"/>
          </a:solidFill>
        </p:spPr>
        <p:txBody>
          <a:bodyPr/>
          <a:lstStyle>
            <a:lvl1pPr marL="0" indent="0">
              <a:buNone/>
              <a:defRPr/>
            </a:lvl1pPr>
          </a:lstStyle>
          <a:p>
            <a:pPr lvl="0"/>
            <a:r>
              <a:rPr lang="en-US" dirty="0"/>
              <a:t> </a:t>
            </a:r>
          </a:p>
        </p:txBody>
      </p:sp>
      <p:pic>
        <p:nvPicPr>
          <p:cNvPr id="9" name="Picture 8">
            <a:extLst>
              <a:ext uri="{FF2B5EF4-FFF2-40B4-BE49-F238E27FC236}">
                <a16:creationId xmlns:a16="http://schemas.microsoft.com/office/drawing/2014/main" id="{4FAAA8F2-B1CD-4C8B-9291-A6FD6271475C}"/>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572239" y="571500"/>
            <a:ext cx="1389888" cy="441314"/>
          </a:xfrm>
          <a:prstGeom prst="rect">
            <a:avLst/>
          </a:prstGeom>
        </p:spPr>
      </p:pic>
      <p:sp>
        <p:nvSpPr>
          <p:cNvPr id="18" name="Text Placeholder 20">
            <a:extLst>
              <a:ext uri="{FF2B5EF4-FFF2-40B4-BE49-F238E27FC236}">
                <a16:creationId xmlns:a16="http://schemas.microsoft.com/office/drawing/2014/main" id="{3DDE4039-A5B9-4536-8BBB-DB4B53EE33E8}"/>
              </a:ext>
            </a:extLst>
          </p:cNvPr>
          <p:cNvSpPr>
            <a:spLocks noGrp="1"/>
          </p:cNvSpPr>
          <p:nvPr>
            <p:ph type="body" sz="quarter" idx="11" hasCustomPrompt="1"/>
          </p:nvPr>
        </p:nvSpPr>
        <p:spPr>
          <a:xfrm>
            <a:off x="6811390" y="4453128"/>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dirty="0"/>
              <a:t>Presenter Name</a:t>
            </a:r>
          </a:p>
        </p:txBody>
      </p:sp>
      <p:sp>
        <p:nvSpPr>
          <p:cNvPr id="19" name="Text Placeholder 22">
            <a:extLst>
              <a:ext uri="{FF2B5EF4-FFF2-40B4-BE49-F238E27FC236}">
                <a16:creationId xmlns:a16="http://schemas.microsoft.com/office/drawing/2014/main" id="{777C3A01-FEE9-49DB-A402-CB031262B021}"/>
              </a:ext>
            </a:extLst>
          </p:cNvPr>
          <p:cNvSpPr>
            <a:spLocks noGrp="1"/>
          </p:cNvSpPr>
          <p:nvPr>
            <p:ph type="body" sz="quarter" idx="12" hasCustomPrompt="1"/>
          </p:nvPr>
        </p:nvSpPr>
        <p:spPr>
          <a:xfrm>
            <a:off x="6811390" y="4608576"/>
            <a:ext cx="2286000" cy="320531"/>
          </a:xfrm>
        </p:spPr>
        <p:txBody>
          <a:bodyPr/>
          <a:lstStyle>
            <a:lvl1pPr marL="0" indent="0">
              <a:spcAft>
                <a:spcPts val="0"/>
              </a:spcAft>
              <a:buNone/>
              <a:defRPr sz="1000" i="1">
                <a:solidFill>
                  <a:schemeClr val="tx1"/>
                </a:solidFill>
              </a:defRPr>
            </a:lvl1pPr>
          </a:lstStyle>
          <a:p>
            <a:pPr lvl="0"/>
            <a:r>
              <a:rPr lang="en-US" dirty="0"/>
              <a:t>Presenter Title Line 1</a:t>
            </a:r>
            <a:br>
              <a:rPr lang="en-US" dirty="0"/>
            </a:br>
            <a:r>
              <a:rPr lang="en-US" dirty="0"/>
              <a:t>Presenter Title Line 2</a:t>
            </a:r>
          </a:p>
        </p:txBody>
      </p:sp>
      <p:sp>
        <p:nvSpPr>
          <p:cNvPr id="32" name="Text Placeholder 20">
            <a:extLst>
              <a:ext uri="{FF2B5EF4-FFF2-40B4-BE49-F238E27FC236}">
                <a16:creationId xmlns:a16="http://schemas.microsoft.com/office/drawing/2014/main" id="{76667FB7-5CE2-4ABA-8289-2ABE931DA358}"/>
              </a:ext>
            </a:extLst>
          </p:cNvPr>
          <p:cNvSpPr>
            <a:spLocks noGrp="1"/>
          </p:cNvSpPr>
          <p:nvPr>
            <p:ph type="body" sz="quarter" idx="13" hasCustomPrompt="1"/>
          </p:nvPr>
        </p:nvSpPr>
        <p:spPr>
          <a:xfrm>
            <a:off x="9212460" y="4453128"/>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dirty="0"/>
              <a:t>Presenter Name</a:t>
            </a:r>
          </a:p>
        </p:txBody>
      </p:sp>
      <p:sp>
        <p:nvSpPr>
          <p:cNvPr id="33" name="Text Placeholder 22">
            <a:extLst>
              <a:ext uri="{FF2B5EF4-FFF2-40B4-BE49-F238E27FC236}">
                <a16:creationId xmlns:a16="http://schemas.microsoft.com/office/drawing/2014/main" id="{F1EC7AE1-78D0-4F19-A28F-D4C8390E5B3F}"/>
              </a:ext>
            </a:extLst>
          </p:cNvPr>
          <p:cNvSpPr>
            <a:spLocks noGrp="1"/>
          </p:cNvSpPr>
          <p:nvPr>
            <p:ph type="body" sz="quarter" idx="14" hasCustomPrompt="1"/>
          </p:nvPr>
        </p:nvSpPr>
        <p:spPr>
          <a:xfrm>
            <a:off x="9212460" y="4608576"/>
            <a:ext cx="2286000" cy="320531"/>
          </a:xfrm>
        </p:spPr>
        <p:txBody>
          <a:bodyPr/>
          <a:lstStyle>
            <a:lvl1pPr marL="0" indent="0">
              <a:spcAft>
                <a:spcPts val="0"/>
              </a:spcAft>
              <a:buNone/>
              <a:defRPr sz="1000" i="1">
                <a:solidFill>
                  <a:schemeClr val="tx1"/>
                </a:solidFill>
              </a:defRPr>
            </a:lvl1pPr>
          </a:lstStyle>
          <a:p>
            <a:pPr lvl="0"/>
            <a:r>
              <a:rPr lang="en-US" dirty="0"/>
              <a:t>Presenter Title Line 1</a:t>
            </a:r>
            <a:br>
              <a:rPr lang="en-US" dirty="0"/>
            </a:br>
            <a:r>
              <a:rPr lang="en-US" dirty="0"/>
              <a:t>Presenter Title Line 2</a:t>
            </a:r>
          </a:p>
        </p:txBody>
      </p:sp>
      <p:sp>
        <p:nvSpPr>
          <p:cNvPr id="34" name="Text Placeholder 20">
            <a:extLst>
              <a:ext uri="{FF2B5EF4-FFF2-40B4-BE49-F238E27FC236}">
                <a16:creationId xmlns:a16="http://schemas.microsoft.com/office/drawing/2014/main" id="{32EDC384-7C4A-498A-A937-9BBE58C42917}"/>
              </a:ext>
            </a:extLst>
          </p:cNvPr>
          <p:cNvSpPr>
            <a:spLocks noGrp="1"/>
          </p:cNvSpPr>
          <p:nvPr>
            <p:ph type="body" sz="quarter" idx="15" hasCustomPrompt="1"/>
          </p:nvPr>
        </p:nvSpPr>
        <p:spPr>
          <a:xfrm>
            <a:off x="6811390" y="5065776"/>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dirty="0"/>
              <a:t>Presenter Name</a:t>
            </a:r>
          </a:p>
        </p:txBody>
      </p:sp>
      <p:sp>
        <p:nvSpPr>
          <p:cNvPr id="35" name="Text Placeholder 22">
            <a:extLst>
              <a:ext uri="{FF2B5EF4-FFF2-40B4-BE49-F238E27FC236}">
                <a16:creationId xmlns:a16="http://schemas.microsoft.com/office/drawing/2014/main" id="{7B434064-FCA1-45D5-A7E3-E9AB54548EC7}"/>
              </a:ext>
            </a:extLst>
          </p:cNvPr>
          <p:cNvSpPr>
            <a:spLocks noGrp="1"/>
          </p:cNvSpPr>
          <p:nvPr>
            <p:ph type="body" sz="quarter" idx="16" hasCustomPrompt="1"/>
          </p:nvPr>
        </p:nvSpPr>
        <p:spPr>
          <a:xfrm>
            <a:off x="6811390" y="5230368"/>
            <a:ext cx="2286000" cy="320531"/>
          </a:xfrm>
        </p:spPr>
        <p:txBody>
          <a:bodyPr/>
          <a:lstStyle>
            <a:lvl1pPr marL="0" indent="0">
              <a:spcAft>
                <a:spcPts val="0"/>
              </a:spcAft>
              <a:buNone/>
              <a:defRPr sz="1000" i="1">
                <a:solidFill>
                  <a:schemeClr val="tx1"/>
                </a:solidFill>
              </a:defRPr>
            </a:lvl1pPr>
          </a:lstStyle>
          <a:p>
            <a:pPr lvl="0"/>
            <a:r>
              <a:rPr lang="en-US" dirty="0"/>
              <a:t>Presenter Title Line 1</a:t>
            </a:r>
            <a:br>
              <a:rPr lang="en-US" dirty="0"/>
            </a:br>
            <a:r>
              <a:rPr lang="en-US" dirty="0"/>
              <a:t>Presenter Title Line 2</a:t>
            </a:r>
          </a:p>
        </p:txBody>
      </p:sp>
      <p:sp>
        <p:nvSpPr>
          <p:cNvPr id="36" name="Text Placeholder 20">
            <a:extLst>
              <a:ext uri="{FF2B5EF4-FFF2-40B4-BE49-F238E27FC236}">
                <a16:creationId xmlns:a16="http://schemas.microsoft.com/office/drawing/2014/main" id="{75E9C9DC-8504-4787-9D51-40003A594BCD}"/>
              </a:ext>
            </a:extLst>
          </p:cNvPr>
          <p:cNvSpPr>
            <a:spLocks noGrp="1"/>
          </p:cNvSpPr>
          <p:nvPr>
            <p:ph type="body" sz="quarter" idx="17" hasCustomPrompt="1"/>
          </p:nvPr>
        </p:nvSpPr>
        <p:spPr>
          <a:xfrm>
            <a:off x="9212460" y="5065776"/>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dirty="0"/>
              <a:t>Presenter Name</a:t>
            </a:r>
          </a:p>
        </p:txBody>
      </p:sp>
      <p:sp>
        <p:nvSpPr>
          <p:cNvPr id="37" name="Text Placeholder 22">
            <a:extLst>
              <a:ext uri="{FF2B5EF4-FFF2-40B4-BE49-F238E27FC236}">
                <a16:creationId xmlns:a16="http://schemas.microsoft.com/office/drawing/2014/main" id="{BF8207EF-1F99-4034-B9AB-525981F3373E}"/>
              </a:ext>
            </a:extLst>
          </p:cNvPr>
          <p:cNvSpPr>
            <a:spLocks noGrp="1"/>
          </p:cNvSpPr>
          <p:nvPr>
            <p:ph type="body" sz="quarter" idx="18" hasCustomPrompt="1"/>
          </p:nvPr>
        </p:nvSpPr>
        <p:spPr>
          <a:xfrm>
            <a:off x="9212460" y="5230368"/>
            <a:ext cx="2286000" cy="320531"/>
          </a:xfrm>
        </p:spPr>
        <p:txBody>
          <a:bodyPr/>
          <a:lstStyle>
            <a:lvl1pPr marL="0" indent="0">
              <a:spcAft>
                <a:spcPts val="0"/>
              </a:spcAft>
              <a:buNone/>
              <a:defRPr sz="1000" i="1">
                <a:solidFill>
                  <a:schemeClr val="tx1"/>
                </a:solidFill>
              </a:defRPr>
            </a:lvl1pPr>
          </a:lstStyle>
          <a:p>
            <a:pPr lvl="0"/>
            <a:r>
              <a:rPr lang="en-US" dirty="0"/>
              <a:t>Presenter Title Line 1</a:t>
            </a:r>
            <a:br>
              <a:rPr lang="en-US" dirty="0"/>
            </a:br>
            <a:r>
              <a:rPr lang="en-US" dirty="0"/>
              <a:t>Presenter Title Line 2</a:t>
            </a:r>
          </a:p>
        </p:txBody>
      </p:sp>
      <p:sp>
        <p:nvSpPr>
          <p:cNvPr id="38" name="Text Placeholder 2">
            <a:extLst>
              <a:ext uri="{FF2B5EF4-FFF2-40B4-BE49-F238E27FC236}">
                <a16:creationId xmlns:a16="http://schemas.microsoft.com/office/drawing/2014/main" id="{82958471-0F33-4F21-95BA-C119180B9A63}"/>
              </a:ext>
            </a:extLst>
          </p:cNvPr>
          <p:cNvSpPr>
            <a:spLocks noGrp="1"/>
          </p:cNvSpPr>
          <p:nvPr>
            <p:ph type="body" idx="1" hasCustomPrompt="1"/>
          </p:nvPr>
        </p:nvSpPr>
        <p:spPr>
          <a:xfrm>
            <a:off x="6812280" y="1508760"/>
            <a:ext cx="4270248" cy="850392"/>
          </a:xfrm>
        </p:spPr>
        <p:txBody>
          <a:bodyPr anchor="t" anchorCtr="0"/>
          <a:lstStyle>
            <a:lvl1pPr marL="0" indent="0">
              <a:lnSpc>
                <a:spcPct val="100000"/>
              </a:lnSpc>
              <a:spcBef>
                <a:spcPts val="0"/>
              </a:spcBef>
              <a:spcAft>
                <a:spcPts val="0"/>
              </a:spcAft>
              <a:buNone/>
              <a:defRPr sz="5400" kern="400" baseline="0">
                <a:solidFill>
                  <a:schemeClr val="tx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Thank You</a:t>
            </a:r>
          </a:p>
        </p:txBody>
      </p:sp>
    </p:spTree>
    <p:extLst>
      <p:ext uri="{BB962C8B-B14F-4D97-AF65-F5344CB8AC3E}">
        <p14:creationId xmlns:p14="http://schemas.microsoft.com/office/powerpoint/2010/main" val="234477513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hank You - Dark Burgundy">
    <p:bg>
      <p:bgPr>
        <a:solidFill>
          <a:schemeClr val="accent3"/>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577596" y="1411389"/>
            <a:ext cx="11036808" cy="822960"/>
          </a:xfrm>
        </p:spPr>
        <p:txBody>
          <a:bodyPr anchor="b"/>
          <a:lstStyle>
            <a:lvl1pPr marL="0" indent="0">
              <a:lnSpc>
                <a:spcPct val="100000"/>
              </a:lnSpc>
              <a:spcBef>
                <a:spcPts val="0"/>
              </a:spcBef>
              <a:spcAft>
                <a:spcPts val="0"/>
              </a:spcAft>
              <a:buNone/>
              <a:defRPr sz="5400"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dirty="0" err="1"/>
              <a:t>Thank</a:t>
            </a:r>
            <a:r>
              <a:rPr lang="sv-SE" dirty="0"/>
              <a:t> </a:t>
            </a:r>
            <a:r>
              <a:rPr lang="sv-SE" dirty="0" err="1"/>
              <a:t>You</a:t>
            </a:r>
            <a:endParaRPr lang="sv-SE" dirty="0"/>
          </a:p>
        </p:txBody>
      </p:sp>
      <p:sp>
        <p:nvSpPr>
          <p:cNvPr id="8" name="Text Placeholder 20">
            <a:extLst>
              <a:ext uri="{FF2B5EF4-FFF2-40B4-BE49-F238E27FC236}">
                <a16:creationId xmlns:a16="http://schemas.microsoft.com/office/drawing/2014/main" id="{821EC259-774A-4923-851B-D190EFFFE98A}"/>
              </a:ext>
            </a:extLst>
          </p:cNvPr>
          <p:cNvSpPr>
            <a:spLocks noGrp="1"/>
          </p:cNvSpPr>
          <p:nvPr>
            <p:ph type="body" sz="quarter" idx="11" hasCustomPrompt="1"/>
          </p:nvPr>
        </p:nvSpPr>
        <p:spPr>
          <a:xfrm>
            <a:off x="576163" y="4938622"/>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dirty="0"/>
              <a:t>Contact person name 1</a:t>
            </a:r>
          </a:p>
        </p:txBody>
      </p:sp>
      <p:sp>
        <p:nvSpPr>
          <p:cNvPr id="9" name="Text Placeholder 22">
            <a:extLst>
              <a:ext uri="{FF2B5EF4-FFF2-40B4-BE49-F238E27FC236}">
                <a16:creationId xmlns:a16="http://schemas.microsoft.com/office/drawing/2014/main" id="{0ADD9F2F-473F-4CB5-9C96-90F75E955694}"/>
              </a:ext>
            </a:extLst>
          </p:cNvPr>
          <p:cNvSpPr>
            <a:spLocks noGrp="1"/>
          </p:cNvSpPr>
          <p:nvPr>
            <p:ph type="body" sz="quarter" idx="12" hasCustomPrompt="1"/>
          </p:nvPr>
        </p:nvSpPr>
        <p:spPr>
          <a:xfrm>
            <a:off x="576163" y="5094070"/>
            <a:ext cx="2286000" cy="320531"/>
          </a:xfrm>
        </p:spPr>
        <p:txBody>
          <a:bodyPr/>
          <a:lstStyle>
            <a:lvl1pPr marL="0" indent="0">
              <a:spcAft>
                <a:spcPts val="0"/>
              </a:spcAft>
              <a:buNone/>
              <a:defRPr sz="1000" i="1">
                <a:solidFill>
                  <a:schemeClr val="bg1"/>
                </a:solidFill>
              </a:defRPr>
            </a:lvl1pPr>
          </a:lstStyle>
          <a:p>
            <a:pPr lvl="0"/>
            <a:r>
              <a:rPr lang="en-US" dirty="0"/>
              <a:t>Contact person info 1</a:t>
            </a:r>
            <a:br>
              <a:rPr lang="en-US" dirty="0"/>
            </a:br>
            <a:r>
              <a:rPr lang="en-US" dirty="0"/>
              <a:t>Contact person info 2</a:t>
            </a:r>
          </a:p>
        </p:txBody>
      </p:sp>
      <p:sp>
        <p:nvSpPr>
          <p:cNvPr id="10" name="Text Placeholder 20">
            <a:extLst>
              <a:ext uri="{FF2B5EF4-FFF2-40B4-BE49-F238E27FC236}">
                <a16:creationId xmlns:a16="http://schemas.microsoft.com/office/drawing/2014/main" id="{DFCE5448-C881-4EC8-9E92-D3009D93EBE2}"/>
              </a:ext>
            </a:extLst>
          </p:cNvPr>
          <p:cNvSpPr>
            <a:spLocks noGrp="1"/>
          </p:cNvSpPr>
          <p:nvPr>
            <p:ph type="body" sz="quarter" idx="13" hasCustomPrompt="1"/>
          </p:nvPr>
        </p:nvSpPr>
        <p:spPr>
          <a:xfrm>
            <a:off x="2977233" y="4938622"/>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dirty="0"/>
              <a:t>Contact person name 3</a:t>
            </a:r>
          </a:p>
        </p:txBody>
      </p:sp>
      <p:sp>
        <p:nvSpPr>
          <p:cNvPr id="11" name="Text Placeholder 22">
            <a:extLst>
              <a:ext uri="{FF2B5EF4-FFF2-40B4-BE49-F238E27FC236}">
                <a16:creationId xmlns:a16="http://schemas.microsoft.com/office/drawing/2014/main" id="{D51C8F76-C6CC-4052-96BB-07797225B44D}"/>
              </a:ext>
            </a:extLst>
          </p:cNvPr>
          <p:cNvSpPr>
            <a:spLocks noGrp="1"/>
          </p:cNvSpPr>
          <p:nvPr>
            <p:ph type="body" sz="quarter" idx="14" hasCustomPrompt="1"/>
          </p:nvPr>
        </p:nvSpPr>
        <p:spPr>
          <a:xfrm>
            <a:off x="2977233" y="5094070"/>
            <a:ext cx="2286000" cy="320531"/>
          </a:xfrm>
        </p:spPr>
        <p:txBody>
          <a:bodyPr/>
          <a:lstStyle>
            <a:lvl1pPr marL="0" indent="0">
              <a:spcAft>
                <a:spcPts val="0"/>
              </a:spcAft>
              <a:buNone/>
              <a:defRPr sz="1000" i="1">
                <a:solidFill>
                  <a:schemeClr val="bg1"/>
                </a:solidFill>
              </a:defRPr>
            </a:lvl1pPr>
          </a:lstStyle>
          <a:p>
            <a:pPr lvl="0"/>
            <a:r>
              <a:rPr lang="en-US" dirty="0"/>
              <a:t>Contact person info 1</a:t>
            </a:r>
            <a:br>
              <a:rPr lang="en-US" dirty="0"/>
            </a:br>
            <a:r>
              <a:rPr lang="en-US" dirty="0"/>
              <a:t>Contact person info 2</a:t>
            </a:r>
          </a:p>
        </p:txBody>
      </p:sp>
      <p:sp>
        <p:nvSpPr>
          <p:cNvPr id="12" name="Text Placeholder 20">
            <a:extLst>
              <a:ext uri="{FF2B5EF4-FFF2-40B4-BE49-F238E27FC236}">
                <a16:creationId xmlns:a16="http://schemas.microsoft.com/office/drawing/2014/main" id="{169ACBCA-B9BA-48FF-9A14-6F8AAF62E1FF}"/>
              </a:ext>
            </a:extLst>
          </p:cNvPr>
          <p:cNvSpPr>
            <a:spLocks noGrp="1"/>
          </p:cNvSpPr>
          <p:nvPr>
            <p:ph type="body" sz="quarter" idx="15" hasCustomPrompt="1"/>
          </p:nvPr>
        </p:nvSpPr>
        <p:spPr>
          <a:xfrm>
            <a:off x="576163" y="5551270"/>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dirty="0"/>
              <a:t>Contact person name 2</a:t>
            </a:r>
          </a:p>
        </p:txBody>
      </p:sp>
      <p:sp>
        <p:nvSpPr>
          <p:cNvPr id="13" name="Text Placeholder 22">
            <a:extLst>
              <a:ext uri="{FF2B5EF4-FFF2-40B4-BE49-F238E27FC236}">
                <a16:creationId xmlns:a16="http://schemas.microsoft.com/office/drawing/2014/main" id="{49380173-6BBA-45BF-8EDA-7EDFE96C940E}"/>
              </a:ext>
            </a:extLst>
          </p:cNvPr>
          <p:cNvSpPr>
            <a:spLocks noGrp="1"/>
          </p:cNvSpPr>
          <p:nvPr>
            <p:ph type="body" sz="quarter" idx="16" hasCustomPrompt="1"/>
          </p:nvPr>
        </p:nvSpPr>
        <p:spPr>
          <a:xfrm>
            <a:off x="576163" y="5715862"/>
            <a:ext cx="2286000" cy="320531"/>
          </a:xfrm>
        </p:spPr>
        <p:txBody>
          <a:bodyPr/>
          <a:lstStyle>
            <a:lvl1pPr marL="0" indent="0">
              <a:spcAft>
                <a:spcPts val="0"/>
              </a:spcAft>
              <a:buNone/>
              <a:defRPr sz="1000" i="1">
                <a:solidFill>
                  <a:schemeClr val="bg1"/>
                </a:solidFill>
              </a:defRPr>
            </a:lvl1pPr>
          </a:lstStyle>
          <a:p>
            <a:pPr lvl="0"/>
            <a:r>
              <a:rPr lang="en-US" dirty="0"/>
              <a:t>Contact person info 1</a:t>
            </a:r>
            <a:br>
              <a:rPr lang="en-US" dirty="0"/>
            </a:br>
            <a:r>
              <a:rPr lang="en-US" dirty="0"/>
              <a:t>Contact person info 2</a:t>
            </a:r>
          </a:p>
        </p:txBody>
      </p:sp>
      <p:sp>
        <p:nvSpPr>
          <p:cNvPr id="14" name="Text Placeholder 20">
            <a:extLst>
              <a:ext uri="{FF2B5EF4-FFF2-40B4-BE49-F238E27FC236}">
                <a16:creationId xmlns:a16="http://schemas.microsoft.com/office/drawing/2014/main" id="{368FD3BF-1FDA-4703-876E-709D27404A14}"/>
              </a:ext>
            </a:extLst>
          </p:cNvPr>
          <p:cNvSpPr>
            <a:spLocks noGrp="1"/>
          </p:cNvSpPr>
          <p:nvPr>
            <p:ph type="body" sz="quarter" idx="17" hasCustomPrompt="1"/>
          </p:nvPr>
        </p:nvSpPr>
        <p:spPr>
          <a:xfrm>
            <a:off x="2977233" y="5551270"/>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dirty="0"/>
              <a:t>Contact person name 4</a:t>
            </a:r>
          </a:p>
        </p:txBody>
      </p:sp>
      <p:sp>
        <p:nvSpPr>
          <p:cNvPr id="15" name="Text Placeholder 22">
            <a:extLst>
              <a:ext uri="{FF2B5EF4-FFF2-40B4-BE49-F238E27FC236}">
                <a16:creationId xmlns:a16="http://schemas.microsoft.com/office/drawing/2014/main" id="{13AF75D5-B215-433A-8171-7FE6C376E37C}"/>
              </a:ext>
            </a:extLst>
          </p:cNvPr>
          <p:cNvSpPr>
            <a:spLocks noGrp="1"/>
          </p:cNvSpPr>
          <p:nvPr>
            <p:ph type="body" sz="quarter" idx="18" hasCustomPrompt="1"/>
          </p:nvPr>
        </p:nvSpPr>
        <p:spPr>
          <a:xfrm>
            <a:off x="2977233" y="5715862"/>
            <a:ext cx="2286000" cy="320531"/>
          </a:xfrm>
        </p:spPr>
        <p:txBody>
          <a:bodyPr/>
          <a:lstStyle>
            <a:lvl1pPr marL="0" indent="0">
              <a:spcAft>
                <a:spcPts val="0"/>
              </a:spcAft>
              <a:buNone/>
              <a:defRPr sz="1000" i="1">
                <a:solidFill>
                  <a:schemeClr val="bg1"/>
                </a:solidFill>
              </a:defRPr>
            </a:lvl1pPr>
          </a:lstStyle>
          <a:p>
            <a:pPr lvl="0"/>
            <a:r>
              <a:rPr lang="en-US" dirty="0"/>
              <a:t>Contact person info 1</a:t>
            </a:r>
            <a:br>
              <a:rPr lang="en-US" dirty="0"/>
            </a:br>
            <a:r>
              <a:rPr lang="en-US" dirty="0"/>
              <a:t>Contact person info 2</a:t>
            </a:r>
          </a:p>
        </p:txBody>
      </p:sp>
    </p:spTree>
    <p:extLst>
      <p:ext uri="{BB962C8B-B14F-4D97-AF65-F5344CB8AC3E}">
        <p14:creationId xmlns:p14="http://schemas.microsoft.com/office/powerpoint/2010/main" val="121831279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hank You - Burgundy">
    <p:bg>
      <p:bgPr>
        <a:solidFill>
          <a:schemeClr val="accent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577596" y="1408176"/>
            <a:ext cx="11036808" cy="822960"/>
          </a:xfrm>
        </p:spPr>
        <p:txBody>
          <a:bodyPr anchor="b"/>
          <a:lstStyle>
            <a:lvl1pPr marL="0" indent="0">
              <a:lnSpc>
                <a:spcPct val="100000"/>
              </a:lnSpc>
              <a:spcBef>
                <a:spcPts val="0"/>
              </a:spcBef>
              <a:spcAft>
                <a:spcPts val="0"/>
              </a:spcAft>
              <a:buNone/>
              <a:defRPr sz="5400"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dirty="0" err="1"/>
              <a:t>Thank</a:t>
            </a:r>
            <a:r>
              <a:rPr lang="sv-SE" dirty="0"/>
              <a:t> </a:t>
            </a:r>
            <a:r>
              <a:rPr lang="sv-SE" dirty="0" err="1"/>
              <a:t>You</a:t>
            </a:r>
            <a:endParaRPr lang="sv-SE" dirty="0"/>
          </a:p>
        </p:txBody>
      </p:sp>
      <p:sp>
        <p:nvSpPr>
          <p:cNvPr id="8" name="Text Placeholder 20">
            <a:extLst>
              <a:ext uri="{FF2B5EF4-FFF2-40B4-BE49-F238E27FC236}">
                <a16:creationId xmlns:a16="http://schemas.microsoft.com/office/drawing/2014/main" id="{821EC259-774A-4923-851B-D190EFFFE98A}"/>
              </a:ext>
            </a:extLst>
          </p:cNvPr>
          <p:cNvSpPr>
            <a:spLocks noGrp="1"/>
          </p:cNvSpPr>
          <p:nvPr>
            <p:ph type="body" sz="quarter" idx="11" hasCustomPrompt="1"/>
          </p:nvPr>
        </p:nvSpPr>
        <p:spPr>
          <a:xfrm>
            <a:off x="576163" y="4938622"/>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dirty="0"/>
              <a:t>Contact person name 1</a:t>
            </a:r>
          </a:p>
        </p:txBody>
      </p:sp>
      <p:sp>
        <p:nvSpPr>
          <p:cNvPr id="9" name="Text Placeholder 22">
            <a:extLst>
              <a:ext uri="{FF2B5EF4-FFF2-40B4-BE49-F238E27FC236}">
                <a16:creationId xmlns:a16="http://schemas.microsoft.com/office/drawing/2014/main" id="{0ADD9F2F-473F-4CB5-9C96-90F75E955694}"/>
              </a:ext>
            </a:extLst>
          </p:cNvPr>
          <p:cNvSpPr>
            <a:spLocks noGrp="1"/>
          </p:cNvSpPr>
          <p:nvPr>
            <p:ph type="body" sz="quarter" idx="12" hasCustomPrompt="1"/>
          </p:nvPr>
        </p:nvSpPr>
        <p:spPr>
          <a:xfrm>
            <a:off x="576163" y="5094070"/>
            <a:ext cx="2286000" cy="320531"/>
          </a:xfrm>
        </p:spPr>
        <p:txBody>
          <a:bodyPr/>
          <a:lstStyle>
            <a:lvl1pPr marL="0" indent="0">
              <a:spcAft>
                <a:spcPts val="0"/>
              </a:spcAft>
              <a:buNone/>
              <a:defRPr sz="1000" i="1">
                <a:solidFill>
                  <a:schemeClr val="bg1"/>
                </a:solidFill>
              </a:defRPr>
            </a:lvl1pPr>
          </a:lstStyle>
          <a:p>
            <a:pPr lvl="0"/>
            <a:r>
              <a:rPr lang="en-US" dirty="0"/>
              <a:t>Contact person info 1</a:t>
            </a:r>
            <a:br>
              <a:rPr lang="en-US" dirty="0"/>
            </a:br>
            <a:r>
              <a:rPr lang="en-US" dirty="0"/>
              <a:t>Contact person info 2</a:t>
            </a:r>
          </a:p>
        </p:txBody>
      </p:sp>
      <p:sp>
        <p:nvSpPr>
          <p:cNvPr id="10" name="Text Placeholder 20">
            <a:extLst>
              <a:ext uri="{FF2B5EF4-FFF2-40B4-BE49-F238E27FC236}">
                <a16:creationId xmlns:a16="http://schemas.microsoft.com/office/drawing/2014/main" id="{DFCE5448-C881-4EC8-9E92-D3009D93EBE2}"/>
              </a:ext>
            </a:extLst>
          </p:cNvPr>
          <p:cNvSpPr>
            <a:spLocks noGrp="1"/>
          </p:cNvSpPr>
          <p:nvPr>
            <p:ph type="body" sz="quarter" idx="13" hasCustomPrompt="1"/>
          </p:nvPr>
        </p:nvSpPr>
        <p:spPr>
          <a:xfrm>
            <a:off x="2977233" y="4938622"/>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dirty="0"/>
              <a:t>Contact person name 3</a:t>
            </a:r>
          </a:p>
        </p:txBody>
      </p:sp>
      <p:sp>
        <p:nvSpPr>
          <p:cNvPr id="11" name="Text Placeholder 22">
            <a:extLst>
              <a:ext uri="{FF2B5EF4-FFF2-40B4-BE49-F238E27FC236}">
                <a16:creationId xmlns:a16="http://schemas.microsoft.com/office/drawing/2014/main" id="{D51C8F76-C6CC-4052-96BB-07797225B44D}"/>
              </a:ext>
            </a:extLst>
          </p:cNvPr>
          <p:cNvSpPr>
            <a:spLocks noGrp="1"/>
          </p:cNvSpPr>
          <p:nvPr>
            <p:ph type="body" sz="quarter" idx="14" hasCustomPrompt="1"/>
          </p:nvPr>
        </p:nvSpPr>
        <p:spPr>
          <a:xfrm>
            <a:off x="2977233" y="5094070"/>
            <a:ext cx="2286000" cy="320531"/>
          </a:xfrm>
        </p:spPr>
        <p:txBody>
          <a:bodyPr/>
          <a:lstStyle>
            <a:lvl1pPr marL="0" indent="0">
              <a:spcAft>
                <a:spcPts val="0"/>
              </a:spcAft>
              <a:buNone/>
              <a:defRPr sz="1000" i="1">
                <a:solidFill>
                  <a:schemeClr val="bg1"/>
                </a:solidFill>
              </a:defRPr>
            </a:lvl1pPr>
          </a:lstStyle>
          <a:p>
            <a:pPr lvl="0"/>
            <a:r>
              <a:rPr lang="en-US" dirty="0"/>
              <a:t>Contact person info 1</a:t>
            </a:r>
            <a:br>
              <a:rPr lang="en-US" dirty="0"/>
            </a:br>
            <a:r>
              <a:rPr lang="en-US" dirty="0"/>
              <a:t>Contact person info 2</a:t>
            </a:r>
          </a:p>
        </p:txBody>
      </p:sp>
      <p:sp>
        <p:nvSpPr>
          <p:cNvPr id="12" name="Text Placeholder 20">
            <a:extLst>
              <a:ext uri="{FF2B5EF4-FFF2-40B4-BE49-F238E27FC236}">
                <a16:creationId xmlns:a16="http://schemas.microsoft.com/office/drawing/2014/main" id="{169ACBCA-B9BA-48FF-9A14-6F8AAF62E1FF}"/>
              </a:ext>
            </a:extLst>
          </p:cNvPr>
          <p:cNvSpPr>
            <a:spLocks noGrp="1"/>
          </p:cNvSpPr>
          <p:nvPr>
            <p:ph type="body" sz="quarter" idx="15" hasCustomPrompt="1"/>
          </p:nvPr>
        </p:nvSpPr>
        <p:spPr>
          <a:xfrm>
            <a:off x="576163" y="5551270"/>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dirty="0"/>
              <a:t>Contact person name 2</a:t>
            </a:r>
          </a:p>
        </p:txBody>
      </p:sp>
      <p:sp>
        <p:nvSpPr>
          <p:cNvPr id="13" name="Text Placeholder 22">
            <a:extLst>
              <a:ext uri="{FF2B5EF4-FFF2-40B4-BE49-F238E27FC236}">
                <a16:creationId xmlns:a16="http://schemas.microsoft.com/office/drawing/2014/main" id="{49380173-6BBA-45BF-8EDA-7EDFE96C940E}"/>
              </a:ext>
            </a:extLst>
          </p:cNvPr>
          <p:cNvSpPr>
            <a:spLocks noGrp="1"/>
          </p:cNvSpPr>
          <p:nvPr>
            <p:ph type="body" sz="quarter" idx="16" hasCustomPrompt="1"/>
          </p:nvPr>
        </p:nvSpPr>
        <p:spPr>
          <a:xfrm>
            <a:off x="576163" y="5715862"/>
            <a:ext cx="2286000" cy="320531"/>
          </a:xfrm>
        </p:spPr>
        <p:txBody>
          <a:bodyPr/>
          <a:lstStyle>
            <a:lvl1pPr marL="0" indent="0">
              <a:spcAft>
                <a:spcPts val="0"/>
              </a:spcAft>
              <a:buNone/>
              <a:defRPr sz="1000" i="1">
                <a:solidFill>
                  <a:schemeClr val="bg1"/>
                </a:solidFill>
              </a:defRPr>
            </a:lvl1pPr>
          </a:lstStyle>
          <a:p>
            <a:pPr lvl="0"/>
            <a:r>
              <a:rPr lang="en-US" dirty="0"/>
              <a:t>Contact person info 1</a:t>
            </a:r>
            <a:br>
              <a:rPr lang="en-US" dirty="0"/>
            </a:br>
            <a:r>
              <a:rPr lang="en-US" dirty="0"/>
              <a:t>Contact person info 2</a:t>
            </a:r>
          </a:p>
        </p:txBody>
      </p:sp>
      <p:sp>
        <p:nvSpPr>
          <p:cNvPr id="14" name="Text Placeholder 20">
            <a:extLst>
              <a:ext uri="{FF2B5EF4-FFF2-40B4-BE49-F238E27FC236}">
                <a16:creationId xmlns:a16="http://schemas.microsoft.com/office/drawing/2014/main" id="{368FD3BF-1FDA-4703-876E-709D27404A14}"/>
              </a:ext>
            </a:extLst>
          </p:cNvPr>
          <p:cNvSpPr>
            <a:spLocks noGrp="1"/>
          </p:cNvSpPr>
          <p:nvPr>
            <p:ph type="body" sz="quarter" idx="17" hasCustomPrompt="1"/>
          </p:nvPr>
        </p:nvSpPr>
        <p:spPr>
          <a:xfrm>
            <a:off x="2977233" y="5551270"/>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dirty="0"/>
              <a:t>Contact person name 4</a:t>
            </a:r>
          </a:p>
        </p:txBody>
      </p:sp>
      <p:sp>
        <p:nvSpPr>
          <p:cNvPr id="15" name="Text Placeholder 22">
            <a:extLst>
              <a:ext uri="{FF2B5EF4-FFF2-40B4-BE49-F238E27FC236}">
                <a16:creationId xmlns:a16="http://schemas.microsoft.com/office/drawing/2014/main" id="{13AF75D5-B215-433A-8171-7FE6C376E37C}"/>
              </a:ext>
            </a:extLst>
          </p:cNvPr>
          <p:cNvSpPr>
            <a:spLocks noGrp="1"/>
          </p:cNvSpPr>
          <p:nvPr>
            <p:ph type="body" sz="quarter" idx="18" hasCustomPrompt="1"/>
          </p:nvPr>
        </p:nvSpPr>
        <p:spPr>
          <a:xfrm>
            <a:off x="2977233" y="5715862"/>
            <a:ext cx="2286000" cy="320531"/>
          </a:xfrm>
        </p:spPr>
        <p:txBody>
          <a:bodyPr/>
          <a:lstStyle>
            <a:lvl1pPr marL="0" indent="0">
              <a:spcAft>
                <a:spcPts val="0"/>
              </a:spcAft>
              <a:buNone/>
              <a:defRPr sz="1000" i="1">
                <a:solidFill>
                  <a:schemeClr val="bg1"/>
                </a:solidFill>
              </a:defRPr>
            </a:lvl1pPr>
          </a:lstStyle>
          <a:p>
            <a:pPr lvl="0"/>
            <a:r>
              <a:rPr lang="en-US" dirty="0"/>
              <a:t>Contact person info 1</a:t>
            </a:r>
            <a:br>
              <a:rPr lang="en-US" dirty="0"/>
            </a:br>
            <a:r>
              <a:rPr lang="en-US" dirty="0"/>
              <a:t>Contact person info 2</a:t>
            </a:r>
          </a:p>
        </p:txBody>
      </p:sp>
    </p:spTree>
    <p:extLst>
      <p:ext uri="{BB962C8B-B14F-4D97-AF65-F5344CB8AC3E}">
        <p14:creationId xmlns:p14="http://schemas.microsoft.com/office/powerpoint/2010/main" val="379609958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hank You - Red">
    <p:bg>
      <p:bgPr>
        <a:solidFill>
          <a:schemeClr val="accent4"/>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577596" y="1408176"/>
            <a:ext cx="11036808" cy="822960"/>
          </a:xfrm>
        </p:spPr>
        <p:txBody>
          <a:bodyPr anchor="b"/>
          <a:lstStyle>
            <a:lvl1pPr marL="0" indent="0">
              <a:lnSpc>
                <a:spcPct val="100000"/>
              </a:lnSpc>
              <a:spcBef>
                <a:spcPts val="0"/>
              </a:spcBef>
              <a:spcAft>
                <a:spcPts val="0"/>
              </a:spcAft>
              <a:buNone/>
              <a:defRPr sz="5400"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dirty="0" err="1"/>
              <a:t>Thank</a:t>
            </a:r>
            <a:r>
              <a:rPr lang="sv-SE" dirty="0"/>
              <a:t> </a:t>
            </a:r>
            <a:r>
              <a:rPr lang="sv-SE" dirty="0" err="1"/>
              <a:t>You</a:t>
            </a:r>
            <a:endParaRPr lang="sv-SE" dirty="0"/>
          </a:p>
        </p:txBody>
      </p:sp>
      <p:sp>
        <p:nvSpPr>
          <p:cNvPr id="8" name="Text Placeholder 20">
            <a:extLst>
              <a:ext uri="{FF2B5EF4-FFF2-40B4-BE49-F238E27FC236}">
                <a16:creationId xmlns:a16="http://schemas.microsoft.com/office/drawing/2014/main" id="{821EC259-774A-4923-851B-D190EFFFE98A}"/>
              </a:ext>
            </a:extLst>
          </p:cNvPr>
          <p:cNvSpPr>
            <a:spLocks noGrp="1"/>
          </p:cNvSpPr>
          <p:nvPr>
            <p:ph type="body" sz="quarter" idx="11" hasCustomPrompt="1"/>
          </p:nvPr>
        </p:nvSpPr>
        <p:spPr>
          <a:xfrm>
            <a:off x="576163" y="4938622"/>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dirty="0"/>
              <a:t>Contact person name 1</a:t>
            </a:r>
          </a:p>
        </p:txBody>
      </p:sp>
      <p:sp>
        <p:nvSpPr>
          <p:cNvPr id="9" name="Text Placeholder 22">
            <a:extLst>
              <a:ext uri="{FF2B5EF4-FFF2-40B4-BE49-F238E27FC236}">
                <a16:creationId xmlns:a16="http://schemas.microsoft.com/office/drawing/2014/main" id="{0ADD9F2F-473F-4CB5-9C96-90F75E955694}"/>
              </a:ext>
            </a:extLst>
          </p:cNvPr>
          <p:cNvSpPr>
            <a:spLocks noGrp="1"/>
          </p:cNvSpPr>
          <p:nvPr>
            <p:ph type="body" sz="quarter" idx="12" hasCustomPrompt="1"/>
          </p:nvPr>
        </p:nvSpPr>
        <p:spPr>
          <a:xfrm>
            <a:off x="576163" y="5094070"/>
            <a:ext cx="2286000" cy="320531"/>
          </a:xfrm>
        </p:spPr>
        <p:txBody>
          <a:bodyPr/>
          <a:lstStyle>
            <a:lvl1pPr marL="0" indent="0">
              <a:spcAft>
                <a:spcPts val="0"/>
              </a:spcAft>
              <a:buNone/>
              <a:defRPr sz="1000" i="1">
                <a:solidFill>
                  <a:schemeClr val="bg1"/>
                </a:solidFill>
              </a:defRPr>
            </a:lvl1pPr>
          </a:lstStyle>
          <a:p>
            <a:pPr lvl="0"/>
            <a:r>
              <a:rPr lang="en-US" dirty="0"/>
              <a:t>Contact person info 1</a:t>
            </a:r>
            <a:br>
              <a:rPr lang="en-US" dirty="0"/>
            </a:br>
            <a:r>
              <a:rPr lang="en-US" dirty="0"/>
              <a:t>Contact person info 2</a:t>
            </a:r>
          </a:p>
        </p:txBody>
      </p:sp>
      <p:sp>
        <p:nvSpPr>
          <p:cNvPr id="10" name="Text Placeholder 20">
            <a:extLst>
              <a:ext uri="{FF2B5EF4-FFF2-40B4-BE49-F238E27FC236}">
                <a16:creationId xmlns:a16="http://schemas.microsoft.com/office/drawing/2014/main" id="{DFCE5448-C881-4EC8-9E92-D3009D93EBE2}"/>
              </a:ext>
            </a:extLst>
          </p:cNvPr>
          <p:cNvSpPr>
            <a:spLocks noGrp="1"/>
          </p:cNvSpPr>
          <p:nvPr>
            <p:ph type="body" sz="quarter" idx="13" hasCustomPrompt="1"/>
          </p:nvPr>
        </p:nvSpPr>
        <p:spPr>
          <a:xfrm>
            <a:off x="2977233" y="4938622"/>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dirty="0"/>
              <a:t>Contact person name 3</a:t>
            </a:r>
          </a:p>
        </p:txBody>
      </p:sp>
      <p:sp>
        <p:nvSpPr>
          <p:cNvPr id="11" name="Text Placeholder 22">
            <a:extLst>
              <a:ext uri="{FF2B5EF4-FFF2-40B4-BE49-F238E27FC236}">
                <a16:creationId xmlns:a16="http://schemas.microsoft.com/office/drawing/2014/main" id="{D51C8F76-C6CC-4052-96BB-07797225B44D}"/>
              </a:ext>
            </a:extLst>
          </p:cNvPr>
          <p:cNvSpPr>
            <a:spLocks noGrp="1"/>
          </p:cNvSpPr>
          <p:nvPr>
            <p:ph type="body" sz="quarter" idx="14" hasCustomPrompt="1"/>
          </p:nvPr>
        </p:nvSpPr>
        <p:spPr>
          <a:xfrm>
            <a:off x="2977233" y="5094070"/>
            <a:ext cx="2286000" cy="320531"/>
          </a:xfrm>
        </p:spPr>
        <p:txBody>
          <a:bodyPr/>
          <a:lstStyle>
            <a:lvl1pPr marL="0" indent="0">
              <a:spcAft>
                <a:spcPts val="0"/>
              </a:spcAft>
              <a:buNone/>
              <a:defRPr sz="1000" i="1">
                <a:solidFill>
                  <a:schemeClr val="bg1"/>
                </a:solidFill>
              </a:defRPr>
            </a:lvl1pPr>
          </a:lstStyle>
          <a:p>
            <a:pPr lvl="0"/>
            <a:r>
              <a:rPr lang="en-US" dirty="0"/>
              <a:t>Contact person info 1</a:t>
            </a:r>
            <a:br>
              <a:rPr lang="en-US" dirty="0"/>
            </a:br>
            <a:r>
              <a:rPr lang="en-US" dirty="0"/>
              <a:t>Contact person info 2</a:t>
            </a:r>
          </a:p>
        </p:txBody>
      </p:sp>
      <p:sp>
        <p:nvSpPr>
          <p:cNvPr id="12" name="Text Placeholder 20">
            <a:extLst>
              <a:ext uri="{FF2B5EF4-FFF2-40B4-BE49-F238E27FC236}">
                <a16:creationId xmlns:a16="http://schemas.microsoft.com/office/drawing/2014/main" id="{169ACBCA-B9BA-48FF-9A14-6F8AAF62E1FF}"/>
              </a:ext>
            </a:extLst>
          </p:cNvPr>
          <p:cNvSpPr>
            <a:spLocks noGrp="1"/>
          </p:cNvSpPr>
          <p:nvPr>
            <p:ph type="body" sz="quarter" idx="15" hasCustomPrompt="1"/>
          </p:nvPr>
        </p:nvSpPr>
        <p:spPr>
          <a:xfrm>
            <a:off x="576163" y="5551270"/>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dirty="0"/>
              <a:t>Contact person name 2</a:t>
            </a:r>
          </a:p>
        </p:txBody>
      </p:sp>
      <p:sp>
        <p:nvSpPr>
          <p:cNvPr id="13" name="Text Placeholder 22">
            <a:extLst>
              <a:ext uri="{FF2B5EF4-FFF2-40B4-BE49-F238E27FC236}">
                <a16:creationId xmlns:a16="http://schemas.microsoft.com/office/drawing/2014/main" id="{49380173-6BBA-45BF-8EDA-7EDFE96C940E}"/>
              </a:ext>
            </a:extLst>
          </p:cNvPr>
          <p:cNvSpPr>
            <a:spLocks noGrp="1"/>
          </p:cNvSpPr>
          <p:nvPr>
            <p:ph type="body" sz="quarter" idx="16" hasCustomPrompt="1"/>
          </p:nvPr>
        </p:nvSpPr>
        <p:spPr>
          <a:xfrm>
            <a:off x="576163" y="5715862"/>
            <a:ext cx="2286000" cy="320531"/>
          </a:xfrm>
        </p:spPr>
        <p:txBody>
          <a:bodyPr/>
          <a:lstStyle>
            <a:lvl1pPr marL="0" indent="0">
              <a:spcAft>
                <a:spcPts val="0"/>
              </a:spcAft>
              <a:buNone/>
              <a:defRPr sz="1000" i="1">
                <a:solidFill>
                  <a:schemeClr val="bg1"/>
                </a:solidFill>
              </a:defRPr>
            </a:lvl1pPr>
          </a:lstStyle>
          <a:p>
            <a:pPr lvl="0"/>
            <a:r>
              <a:rPr lang="en-US" dirty="0"/>
              <a:t>Contact person info 1</a:t>
            </a:r>
            <a:br>
              <a:rPr lang="en-US" dirty="0"/>
            </a:br>
            <a:r>
              <a:rPr lang="en-US" dirty="0"/>
              <a:t>Contact person info 2</a:t>
            </a:r>
          </a:p>
        </p:txBody>
      </p:sp>
      <p:sp>
        <p:nvSpPr>
          <p:cNvPr id="14" name="Text Placeholder 20">
            <a:extLst>
              <a:ext uri="{FF2B5EF4-FFF2-40B4-BE49-F238E27FC236}">
                <a16:creationId xmlns:a16="http://schemas.microsoft.com/office/drawing/2014/main" id="{368FD3BF-1FDA-4703-876E-709D27404A14}"/>
              </a:ext>
            </a:extLst>
          </p:cNvPr>
          <p:cNvSpPr>
            <a:spLocks noGrp="1"/>
          </p:cNvSpPr>
          <p:nvPr>
            <p:ph type="body" sz="quarter" idx="17" hasCustomPrompt="1"/>
          </p:nvPr>
        </p:nvSpPr>
        <p:spPr>
          <a:xfrm>
            <a:off x="2977233" y="5551270"/>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dirty="0"/>
              <a:t>Contact person name 4</a:t>
            </a:r>
          </a:p>
        </p:txBody>
      </p:sp>
      <p:sp>
        <p:nvSpPr>
          <p:cNvPr id="15" name="Text Placeholder 22">
            <a:extLst>
              <a:ext uri="{FF2B5EF4-FFF2-40B4-BE49-F238E27FC236}">
                <a16:creationId xmlns:a16="http://schemas.microsoft.com/office/drawing/2014/main" id="{13AF75D5-B215-433A-8171-7FE6C376E37C}"/>
              </a:ext>
            </a:extLst>
          </p:cNvPr>
          <p:cNvSpPr>
            <a:spLocks noGrp="1"/>
          </p:cNvSpPr>
          <p:nvPr>
            <p:ph type="body" sz="quarter" idx="18" hasCustomPrompt="1"/>
          </p:nvPr>
        </p:nvSpPr>
        <p:spPr>
          <a:xfrm>
            <a:off x="2977233" y="5715862"/>
            <a:ext cx="2286000" cy="320531"/>
          </a:xfrm>
        </p:spPr>
        <p:txBody>
          <a:bodyPr/>
          <a:lstStyle>
            <a:lvl1pPr marL="0" indent="0">
              <a:spcAft>
                <a:spcPts val="0"/>
              </a:spcAft>
              <a:buNone/>
              <a:defRPr sz="1000" i="1">
                <a:solidFill>
                  <a:schemeClr val="bg1"/>
                </a:solidFill>
              </a:defRPr>
            </a:lvl1pPr>
          </a:lstStyle>
          <a:p>
            <a:pPr lvl="0"/>
            <a:r>
              <a:rPr lang="en-US" dirty="0"/>
              <a:t>Contact person info 1</a:t>
            </a:r>
            <a:br>
              <a:rPr lang="en-US" dirty="0"/>
            </a:br>
            <a:r>
              <a:rPr lang="en-US" dirty="0"/>
              <a:t>Contact person info 2</a:t>
            </a:r>
          </a:p>
        </p:txBody>
      </p:sp>
    </p:spTree>
    <p:extLst>
      <p:ext uri="{BB962C8B-B14F-4D97-AF65-F5344CB8AC3E}">
        <p14:creationId xmlns:p14="http://schemas.microsoft.com/office/powerpoint/2010/main" val="356230527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Disclosur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17F8205-333F-4048-B78C-357FF2146CC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855705" y="5689464"/>
            <a:ext cx="1252729" cy="397827"/>
          </a:xfrm>
          <a:prstGeom prst="rect">
            <a:avLst/>
          </a:prstGeom>
        </p:spPr>
      </p:pic>
      <p:sp>
        <p:nvSpPr>
          <p:cNvPr id="2" name="Title 1">
            <a:extLst>
              <a:ext uri="{FF2B5EF4-FFF2-40B4-BE49-F238E27FC236}">
                <a16:creationId xmlns:a16="http://schemas.microsoft.com/office/drawing/2014/main" id="{A939281A-2BCE-4D6B-A00B-5DA2B4685D92}"/>
              </a:ext>
            </a:extLst>
          </p:cNvPr>
          <p:cNvSpPr>
            <a:spLocks noGrp="1"/>
          </p:cNvSpPr>
          <p:nvPr>
            <p:ph type="title" hasCustomPrompt="1"/>
          </p:nvPr>
        </p:nvSpPr>
        <p:spPr>
          <a:xfrm>
            <a:off x="571641" y="484632"/>
            <a:ext cx="11036808" cy="521208"/>
          </a:xfrm>
        </p:spPr>
        <p:txBody>
          <a:bodyPr/>
          <a:lstStyle>
            <a:lvl1pPr>
              <a:defRPr/>
            </a:lvl1pPr>
          </a:lstStyle>
          <a:p>
            <a:r>
              <a:rPr lang="en-US" dirty="0"/>
              <a:t>Disclosures</a:t>
            </a:r>
          </a:p>
        </p:txBody>
      </p:sp>
      <p:sp>
        <p:nvSpPr>
          <p:cNvPr id="7" name="Text Placeholder 6">
            <a:extLst>
              <a:ext uri="{FF2B5EF4-FFF2-40B4-BE49-F238E27FC236}">
                <a16:creationId xmlns:a16="http://schemas.microsoft.com/office/drawing/2014/main" id="{D1F3F074-8632-4ABC-BE41-5C5BBEFC79AD}"/>
              </a:ext>
            </a:extLst>
          </p:cNvPr>
          <p:cNvSpPr>
            <a:spLocks noGrp="1"/>
          </p:cNvSpPr>
          <p:nvPr>
            <p:ph type="body" sz="quarter" idx="11"/>
          </p:nvPr>
        </p:nvSpPr>
        <p:spPr>
          <a:xfrm>
            <a:off x="571641" y="1514037"/>
            <a:ext cx="8419959" cy="4573254"/>
          </a:xfrm>
        </p:spPr>
        <p:txBody>
          <a:bodyPr numCol="2" spcCol="182880"/>
          <a:lstStyle>
            <a:lvl1pPr marL="0" indent="0">
              <a:lnSpc>
                <a:spcPct val="100000"/>
              </a:lnSpc>
              <a:spcAft>
                <a:spcPts val="1000"/>
              </a:spcAft>
              <a:buNone/>
              <a:defRPr lang="en-US" sz="1000" b="0" i="0" u="none" strike="noStrike" smtClean="0">
                <a:effectLst/>
              </a:defRPr>
            </a:lvl1pPr>
            <a:lvl2pPr marL="182880" indent="0">
              <a:spcAft>
                <a:spcPts val="800"/>
              </a:spcAft>
              <a:buNone/>
              <a:defRPr/>
            </a:lvl2pPr>
            <a:lvl3pPr marL="512064" indent="0">
              <a:spcAft>
                <a:spcPts val="800"/>
              </a:spcAft>
              <a:buNone/>
              <a:defRPr/>
            </a:lvl3pPr>
            <a:lvl4pPr marL="685800" indent="0">
              <a:spcAft>
                <a:spcPts val="800"/>
              </a:spcAft>
              <a:buNone/>
              <a:defRPr/>
            </a:lvl4pPr>
            <a:lvl5pPr marL="859536" indent="0">
              <a:spcAft>
                <a:spcPts val="800"/>
              </a:spcAft>
              <a:buNone/>
              <a:defRPr/>
            </a:lvl5pPr>
          </a:lstStyle>
          <a:p>
            <a:pPr lvl="0"/>
            <a:endParaRPr lang="en-US" dirty="0"/>
          </a:p>
        </p:txBody>
      </p:sp>
      <p:sp>
        <p:nvSpPr>
          <p:cNvPr id="15" name="TextBox 14">
            <a:extLst>
              <a:ext uri="{FF2B5EF4-FFF2-40B4-BE49-F238E27FC236}">
                <a16:creationId xmlns:a16="http://schemas.microsoft.com/office/drawing/2014/main" id="{2404FEA6-5118-4EA3-9360-E99CC30B748F}"/>
              </a:ext>
            </a:extLst>
          </p:cNvPr>
          <p:cNvSpPr txBox="1"/>
          <p:nvPr userDrawn="1"/>
        </p:nvSpPr>
        <p:spPr>
          <a:xfrm>
            <a:off x="9856491" y="3657600"/>
            <a:ext cx="1937743" cy="1897955"/>
          </a:xfrm>
          <a:prstGeom prst="rect">
            <a:avLst/>
          </a:prstGeom>
          <a:noFill/>
        </p:spPr>
        <p:txBody>
          <a:bodyPr wrap="square" lIns="0" tIns="0" rIns="0" bIns="0" rtlCol="0">
            <a:spAutoFit/>
          </a:bodyPr>
          <a:lstStyle/>
          <a:p>
            <a:r>
              <a:rPr lang="en-US" sz="1000" b="0" kern="1200" dirty="0">
                <a:solidFill>
                  <a:schemeClr val="tx1"/>
                </a:solidFill>
                <a:effectLst/>
                <a:latin typeface="+mn-lt"/>
                <a:ea typeface="+mn-ea"/>
                <a:cs typeface="+mn-cs"/>
              </a:rPr>
              <a:t>Lincoln Financial Group is the </a:t>
            </a:r>
            <a:br>
              <a:rPr lang="en-US" sz="1000" b="0" kern="1200" dirty="0">
                <a:solidFill>
                  <a:schemeClr val="tx1"/>
                </a:solidFill>
                <a:effectLst/>
                <a:latin typeface="+mn-lt"/>
                <a:ea typeface="+mn-ea"/>
                <a:cs typeface="+mn-cs"/>
              </a:rPr>
            </a:br>
            <a:r>
              <a:rPr lang="en-US" sz="1000" b="0" kern="1200" dirty="0">
                <a:solidFill>
                  <a:schemeClr val="tx1"/>
                </a:solidFill>
                <a:effectLst/>
                <a:latin typeface="+mn-lt"/>
                <a:ea typeface="+mn-ea"/>
                <a:cs typeface="+mn-cs"/>
              </a:rPr>
              <a:t>marketing name for Lincoln National Corporation and its affiliates. </a:t>
            </a:r>
            <a:br>
              <a:rPr lang="en-US" sz="1000" b="0" kern="1200" dirty="0">
                <a:solidFill>
                  <a:schemeClr val="tx1"/>
                </a:solidFill>
                <a:effectLst/>
                <a:latin typeface="+mn-lt"/>
                <a:ea typeface="+mn-ea"/>
                <a:cs typeface="+mn-cs"/>
              </a:rPr>
            </a:br>
            <a:br>
              <a:rPr lang="en-US" sz="1000" b="0" kern="1200" dirty="0">
                <a:solidFill>
                  <a:schemeClr val="tx1"/>
                </a:solidFill>
                <a:effectLst/>
                <a:latin typeface="+mn-lt"/>
                <a:ea typeface="+mn-ea"/>
                <a:cs typeface="+mn-cs"/>
              </a:rPr>
            </a:br>
            <a:r>
              <a:rPr lang="en-US" sz="1000" b="0" kern="1200" dirty="0">
                <a:solidFill>
                  <a:schemeClr val="tx1"/>
                </a:solidFill>
                <a:effectLst/>
                <a:latin typeface="+mn-lt"/>
                <a:ea typeface="+mn-ea"/>
                <a:cs typeface="+mn-cs"/>
              </a:rPr>
              <a:t>Affiliates are separately </a:t>
            </a:r>
            <a:br>
              <a:rPr lang="en-US" sz="1000" b="0" kern="1200" dirty="0">
                <a:solidFill>
                  <a:schemeClr val="tx1"/>
                </a:solidFill>
                <a:effectLst/>
                <a:latin typeface="+mn-lt"/>
                <a:ea typeface="+mn-ea"/>
                <a:cs typeface="+mn-cs"/>
              </a:rPr>
            </a:br>
            <a:r>
              <a:rPr lang="en-US" sz="1000" b="0" kern="1200" dirty="0">
                <a:solidFill>
                  <a:schemeClr val="tx1"/>
                </a:solidFill>
                <a:effectLst/>
                <a:latin typeface="+mn-lt"/>
                <a:ea typeface="+mn-ea"/>
                <a:cs typeface="+mn-cs"/>
              </a:rPr>
              <a:t>responsible for their own financial </a:t>
            </a:r>
            <a:br>
              <a:rPr lang="en-US" sz="1000" b="0" kern="1200" dirty="0">
                <a:solidFill>
                  <a:schemeClr val="tx1"/>
                </a:solidFill>
                <a:effectLst/>
                <a:latin typeface="+mn-lt"/>
                <a:ea typeface="+mn-ea"/>
                <a:cs typeface="+mn-cs"/>
              </a:rPr>
            </a:br>
            <a:r>
              <a:rPr lang="en-US" sz="1000" b="0" kern="1200" dirty="0">
                <a:solidFill>
                  <a:schemeClr val="tx1"/>
                </a:solidFill>
                <a:effectLst/>
                <a:latin typeface="+mn-lt"/>
                <a:ea typeface="+mn-ea"/>
                <a:cs typeface="+mn-cs"/>
              </a:rPr>
              <a:t>and contractual obligations.</a:t>
            </a:r>
            <a:br>
              <a:rPr lang="en-US" sz="1000" dirty="0">
                <a:cs typeface="Arial" panose="020B0604020202020204" pitchFamily="34" charset="0"/>
              </a:rPr>
            </a:br>
            <a:endParaRPr lang="en-US" sz="1000" dirty="0">
              <a:cs typeface="Arial" panose="020B0604020202020204" pitchFamily="34" charset="0"/>
            </a:endParaRPr>
          </a:p>
          <a:p>
            <a:pPr algn="l">
              <a:lnSpc>
                <a:spcPct val="100000"/>
              </a:lnSpc>
              <a:spcAft>
                <a:spcPts val="200"/>
              </a:spcAft>
            </a:pPr>
            <a:r>
              <a:rPr lang="en-US" sz="1000" dirty="0">
                <a:cs typeface="Arial" panose="020B0604020202020204" pitchFamily="34" charset="0"/>
              </a:rPr>
              <a:t>Order code: MG-REIMB-PPT001</a:t>
            </a:r>
          </a:p>
          <a:p>
            <a:pPr marL="0" marR="0" lvl="0" indent="0" algn="l" defTabSz="914400" rtl="0" eaLnBrk="1" fontAlgn="auto" latinLnBrk="0" hangingPunct="1">
              <a:lnSpc>
                <a:spcPct val="100000"/>
              </a:lnSpc>
              <a:spcBef>
                <a:spcPts val="0"/>
              </a:spcBef>
              <a:spcAft>
                <a:spcPts val="200"/>
              </a:spcAft>
              <a:buClrTx/>
              <a:buSzTx/>
              <a:buFontTx/>
              <a:buNone/>
              <a:tabLst/>
              <a:defRPr/>
            </a:pPr>
            <a:r>
              <a:rPr lang="en-US" sz="1000" b="0" i="0" u="none" dirty="0">
                <a:solidFill>
                  <a:schemeClr val="tx1"/>
                </a:solidFill>
                <a:effectLst/>
                <a:latin typeface="+mn-lt"/>
              </a:rPr>
              <a:t>LCN-5268578-112822 </a:t>
            </a:r>
            <a:br>
              <a:rPr lang="en-US" sz="1000" dirty="0">
                <a:cs typeface="Arial" panose="020B0604020202020204" pitchFamily="34" charset="0"/>
              </a:rPr>
            </a:br>
            <a:r>
              <a:rPr lang="en-US" sz="1000" dirty="0">
                <a:cs typeface="Arial" panose="020B0604020202020204" pitchFamily="34" charset="0"/>
              </a:rPr>
              <a:t>02/23  Z02</a:t>
            </a:r>
          </a:p>
          <a:p>
            <a:pPr algn="l">
              <a:lnSpc>
                <a:spcPct val="100000"/>
              </a:lnSpc>
              <a:spcAft>
                <a:spcPts val="0"/>
              </a:spcAft>
            </a:pPr>
            <a:r>
              <a:rPr lang="en-US" sz="1000" b="1" dirty="0">
                <a:cs typeface="Arial" panose="020B0604020202020204" pitchFamily="34" charset="0"/>
              </a:rPr>
              <a:t>LincolnFinancial.com</a:t>
            </a:r>
          </a:p>
        </p:txBody>
      </p:sp>
      <p:graphicFrame>
        <p:nvGraphicFramePr>
          <p:cNvPr id="8" name="Table 7">
            <a:extLst>
              <a:ext uri="{FF2B5EF4-FFF2-40B4-BE49-F238E27FC236}">
                <a16:creationId xmlns:a16="http://schemas.microsoft.com/office/drawing/2014/main" id="{FD00AEE6-83FC-6E4E-8E7C-2CB76148FECB}"/>
              </a:ext>
            </a:extLst>
          </p:cNvPr>
          <p:cNvGraphicFramePr>
            <a:graphicFrameLocks noGrp="1"/>
          </p:cNvGraphicFramePr>
          <p:nvPr userDrawn="1">
            <p:extLst>
              <p:ext uri="{D42A27DB-BD31-4B8C-83A1-F6EECF244321}">
                <p14:modId xmlns:p14="http://schemas.microsoft.com/office/powerpoint/2010/main" val="3625080885"/>
              </p:ext>
            </p:extLst>
          </p:nvPr>
        </p:nvGraphicFramePr>
        <p:xfrm>
          <a:off x="9855705" y="2179320"/>
          <a:ext cx="1564675" cy="1249680"/>
        </p:xfrm>
        <a:graphic>
          <a:graphicData uri="http://schemas.openxmlformats.org/drawingml/2006/table">
            <a:tbl>
              <a:tblPr firstRow="1" bandRow="1">
                <a:tableStyleId>{5C22544A-7EE6-4342-B048-85BDC9FD1C3A}</a:tableStyleId>
              </a:tblPr>
              <a:tblGrid>
                <a:gridCol w="1564675">
                  <a:extLst>
                    <a:ext uri="{9D8B030D-6E8A-4147-A177-3AD203B41FA5}">
                      <a16:colId xmlns:a16="http://schemas.microsoft.com/office/drawing/2014/main" val="1814319551"/>
                    </a:ext>
                  </a:extLst>
                </a:gridCol>
              </a:tblGrid>
              <a:tr h="1181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dirty="0">
                          <a:solidFill>
                            <a:schemeClr val="tx1"/>
                          </a:solidFill>
                          <a:latin typeface="Calibri" panose="020F0502020204030204" pitchFamily="34" charset="0"/>
                          <a:cs typeface="Calibri" panose="020F0502020204030204" pitchFamily="34" charset="0"/>
                        </a:rPr>
                        <a:t>Not a deposit</a:t>
                      </a:r>
                    </a:p>
                  </a:txBody>
                  <a:tcPr marL="27432" marR="27432" marT="18288" marB="1828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52084945"/>
                  </a:ext>
                </a:extLst>
              </a:tr>
              <a:tr h="12727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dirty="0">
                          <a:solidFill>
                            <a:schemeClr val="tx1"/>
                          </a:solidFill>
                          <a:latin typeface="Calibri" panose="020F0502020204030204" pitchFamily="34" charset="0"/>
                          <a:cs typeface="Calibri" panose="020F0502020204030204" pitchFamily="34" charset="0"/>
                        </a:rPr>
                        <a:t>Not FDIC-insured</a:t>
                      </a:r>
                    </a:p>
                  </a:txBody>
                  <a:tcPr marL="27432" marR="27432" marT="18288" marB="1828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72388087"/>
                  </a:ext>
                </a:extLst>
              </a:tr>
              <a:tr h="1364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dirty="0">
                          <a:solidFill>
                            <a:schemeClr val="tx1"/>
                          </a:solidFill>
                          <a:latin typeface="Calibri" panose="020F0502020204030204" pitchFamily="34" charset="0"/>
                          <a:cs typeface="Calibri" panose="020F0502020204030204" pitchFamily="34" charset="0"/>
                        </a:rPr>
                        <a:t>May go down in value</a:t>
                      </a:r>
                    </a:p>
                  </a:txBody>
                  <a:tcPr marL="27432" marR="27432" marT="18288" marB="1828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04006970"/>
                  </a:ext>
                </a:extLst>
              </a:tr>
              <a:tr h="213627">
                <a:tc>
                  <a:txBody>
                    <a:bodyPr/>
                    <a:lstStyle/>
                    <a:p>
                      <a:pPr>
                        <a:lnSpc>
                          <a:spcPct val="100000"/>
                        </a:lnSpc>
                      </a:pPr>
                      <a:r>
                        <a:rPr lang="en-US" sz="1000" b="0" dirty="0">
                          <a:solidFill>
                            <a:schemeClr val="tx1"/>
                          </a:solidFill>
                          <a:latin typeface="Calibri" panose="020F0502020204030204" pitchFamily="34" charset="0"/>
                          <a:cs typeface="Calibri" panose="020F0502020204030204" pitchFamily="34" charset="0"/>
                        </a:rPr>
                        <a:t>Not insured by any federal </a:t>
                      </a:r>
                      <a:br>
                        <a:rPr lang="en-US" sz="1000" b="0" dirty="0">
                          <a:solidFill>
                            <a:schemeClr val="tx1"/>
                          </a:solidFill>
                          <a:latin typeface="Calibri" panose="020F0502020204030204" pitchFamily="34" charset="0"/>
                          <a:cs typeface="Calibri" panose="020F0502020204030204" pitchFamily="34" charset="0"/>
                        </a:rPr>
                      </a:br>
                      <a:r>
                        <a:rPr lang="en-US" sz="1000" b="0" dirty="0">
                          <a:solidFill>
                            <a:schemeClr val="tx1"/>
                          </a:solidFill>
                          <a:latin typeface="Calibri" panose="020F0502020204030204" pitchFamily="34" charset="0"/>
                          <a:cs typeface="Calibri" panose="020F0502020204030204" pitchFamily="34" charset="0"/>
                        </a:rPr>
                        <a:t>government agency</a:t>
                      </a:r>
                    </a:p>
                  </a:txBody>
                  <a:tcPr marL="27432" marR="27432" marT="18288" marB="1828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06648019"/>
                  </a:ext>
                </a:extLst>
              </a:tr>
              <a:tr h="192291">
                <a:tc>
                  <a:txBody>
                    <a:bodyPr/>
                    <a:lstStyle/>
                    <a:p>
                      <a:pPr>
                        <a:lnSpc>
                          <a:spcPct val="100000"/>
                        </a:lnSpc>
                      </a:pPr>
                      <a:r>
                        <a:rPr lang="en-US" sz="1000" b="0" dirty="0">
                          <a:solidFill>
                            <a:schemeClr val="tx1"/>
                          </a:solidFill>
                          <a:latin typeface="Calibri" panose="020F0502020204030204" pitchFamily="34" charset="0"/>
                          <a:cs typeface="Calibri" panose="020F0502020204030204" pitchFamily="34" charset="0"/>
                        </a:rPr>
                        <a:t>Not guaranteed by any bank </a:t>
                      </a:r>
                      <a:br>
                        <a:rPr lang="en-US" sz="1000" b="0" dirty="0">
                          <a:solidFill>
                            <a:schemeClr val="tx1"/>
                          </a:solidFill>
                          <a:latin typeface="Calibri" panose="020F0502020204030204" pitchFamily="34" charset="0"/>
                          <a:cs typeface="Calibri" panose="020F0502020204030204" pitchFamily="34" charset="0"/>
                        </a:rPr>
                      </a:br>
                      <a:r>
                        <a:rPr lang="en-US" sz="1000" b="0" dirty="0">
                          <a:solidFill>
                            <a:schemeClr val="tx1"/>
                          </a:solidFill>
                          <a:latin typeface="Calibri" panose="020F0502020204030204" pitchFamily="34" charset="0"/>
                          <a:cs typeface="Calibri" panose="020F0502020204030204" pitchFamily="34" charset="0"/>
                        </a:rPr>
                        <a:t>or savings association</a:t>
                      </a:r>
                    </a:p>
                  </a:txBody>
                  <a:tcPr marL="27432" marR="27432" marT="18288" marB="1828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69583598"/>
                  </a:ext>
                </a:extLst>
              </a:tr>
            </a:tbl>
          </a:graphicData>
        </a:graphic>
      </p:graphicFrame>
    </p:spTree>
    <p:extLst>
      <p:ext uri="{BB962C8B-B14F-4D97-AF65-F5344CB8AC3E}">
        <p14:creationId xmlns:p14="http://schemas.microsoft.com/office/powerpoint/2010/main" val="124814782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blank" preserve="1">
  <p:cSld name="Closing Slide, Whit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4E3311-6D86-4501-B28C-4F862E50BE8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76072" y="5562600"/>
            <a:ext cx="1682496" cy="532917"/>
          </a:xfrm>
          <a:prstGeom prst="rect">
            <a:avLst/>
          </a:prstGeom>
        </p:spPr>
      </p:pic>
      <p:sp>
        <p:nvSpPr>
          <p:cNvPr id="9" name="TextBox 8">
            <a:extLst>
              <a:ext uri="{FF2B5EF4-FFF2-40B4-BE49-F238E27FC236}">
                <a16:creationId xmlns:a16="http://schemas.microsoft.com/office/drawing/2014/main" id="{2354983B-3E4A-4245-A563-B12CDC41F6A4}"/>
              </a:ext>
            </a:extLst>
          </p:cNvPr>
          <p:cNvSpPr txBox="1"/>
          <p:nvPr userDrawn="1"/>
        </p:nvSpPr>
        <p:spPr>
          <a:xfrm>
            <a:off x="572938" y="6248400"/>
            <a:ext cx="1388201" cy="200055"/>
          </a:xfrm>
          <a:prstGeom prst="rect">
            <a:avLst/>
          </a:prstGeom>
          <a:noFill/>
        </p:spPr>
        <p:txBody>
          <a:bodyPr wrap="none" lIns="0" tIns="0" rIns="0" bIns="0" rtlCol="0">
            <a:spAutoFit/>
          </a:bodyPr>
          <a:lstStyle/>
          <a:p>
            <a:pPr algn="l"/>
            <a:r>
              <a:rPr lang="en-US" sz="1300" dirty="0">
                <a:solidFill>
                  <a:schemeClr val="tx1"/>
                </a:solidFill>
                <a:latin typeface="Calibri Light" panose="020F0302020204030204" pitchFamily="34" charset="0"/>
                <a:cs typeface="Calibri Light" panose="020F0302020204030204" pitchFamily="34" charset="0"/>
              </a:rPr>
              <a:t>LincolnFinancial.com</a:t>
            </a:r>
          </a:p>
        </p:txBody>
      </p:sp>
    </p:spTree>
    <p:extLst>
      <p:ext uri="{BB962C8B-B14F-4D97-AF65-F5344CB8AC3E}">
        <p14:creationId xmlns:p14="http://schemas.microsoft.com/office/powerpoint/2010/main" val="261058437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Closing Slide, Burgundy">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EBFC499-7777-ED46-B4FF-E01DEAB2CF31}"/>
              </a:ext>
            </a:extLst>
          </p:cNvPr>
          <p:cNvSpPr/>
          <p:nvPr userDrawn="1"/>
        </p:nvSpPr>
        <p:spPr>
          <a:xfrm>
            <a:off x="0" y="0"/>
            <a:ext cx="12192000" cy="6858000"/>
          </a:xfrm>
          <a:prstGeom prst="rect">
            <a:avLst/>
          </a:prstGeom>
          <a:solidFill>
            <a:schemeClr val="accent1"/>
          </a:solidFill>
          <a:ln w="3175">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541DC8E-28E1-FE46-BD60-8F3EB6F943A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72938" y="5562600"/>
            <a:ext cx="1682496" cy="532917"/>
          </a:xfrm>
          <a:prstGeom prst="rect">
            <a:avLst/>
          </a:prstGeom>
        </p:spPr>
      </p:pic>
      <p:sp>
        <p:nvSpPr>
          <p:cNvPr id="6" name="TextBox 5">
            <a:extLst>
              <a:ext uri="{FF2B5EF4-FFF2-40B4-BE49-F238E27FC236}">
                <a16:creationId xmlns:a16="http://schemas.microsoft.com/office/drawing/2014/main" id="{F7882B12-C728-FD4D-A9EC-9ABF391F761B}"/>
              </a:ext>
            </a:extLst>
          </p:cNvPr>
          <p:cNvSpPr txBox="1"/>
          <p:nvPr userDrawn="1"/>
        </p:nvSpPr>
        <p:spPr>
          <a:xfrm>
            <a:off x="572938" y="6248400"/>
            <a:ext cx="1388201" cy="200055"/>
          </a:xfrm>
          <a:prstGeom prst="rect">
            <a:avLst/>
          </a:prstGeom>
          <a:noFill/>
        </p:spPr>
        <p:txBody>
          <a:bodyPr wrap="none" lIns="0" tIns="0" rIns="0" bIns="0" rtlCol="0">
            <a:noAutofit/>
          </a:bodyPr>
          <a:lstStyle/>
          <a:p>
            <a:pPr algn="l"/>
            <a:r>
              <a:rPr lang="en-US" sz="1300" dirty="0">
                <a:solidFill>
                  <a:schemeClr val="bg1"/>
                </a:solidFill>
                <a:latin typeface="Calibri Light" panose="020F0302020204030204" pitchFamily="34" charset="0"/>
                <a:cs typeface="Calibri Light" panose="020F0302020204030204" pitchFamily="34" charset="0"/>
              </a:rPr>
              <a:t>LincolnFinancial.com</a:t>
            </a:r>
          </a:p>
        </p:txBody>
      </p:sp>
    </p:spTree>
    <p:extLst>
      <p:ext uri="{BB962C8B-B14F-4D97-AF65-F5344CB8AC3E}">
        <p14:creationId xmlns:p14="http://schemas.microsoft.com/office/powerpoint/2010/main" val="280885322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5.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6.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1.xml"/><Relationship Id="rId1" Type="http://schemas.openxmlformats.org/officeDocument/2006/relationships/slideLayout" Target="../slideLayouts/slideLayout10.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theme" Target="../theme/theme7.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slideLayout" Target="../slideLayouts/slideLayout35.xml"/><Relationship Id="rId26" Type="http://schemas.openxmlformats.org/officeDocument/2006/relationships/slideLayout" Target="../slideLayouts/slideLayout43.xml"/><Relationship Id="rId3" Type="http://schemas.openxmlformats.org/officeDocument/2006/relationships/slideLayout" Target="../slideLayouts/slideLayout20.xml"/><Relationship Id="rId21" Type="http://schemas.openxmlformats.org/officeDocument/2006/relationships/slideLayout" Target="../slideLayouts/slideLayout38.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5" Type="http://schemas.openxmlformats.org/officeDocument/2006/relationships/slideLayout" Target="../slideLayouts/slideLayout42.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slideLayout" Target="../slideLayouts/slideLayout37.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24" Type="http://schemas.openxmlformats.org/officeDocument/2006/relationships/slideLayout" Target="../slideLayouts/slideLayout41.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23" Type="http://schemas.openxmlformats.org/officeDocument/2006/relationships/slideLayout" Target="../slideLayouts/slideLayout40.xml"/><Relationship Id="rId28" Type="http://schemas.openxmlformats.org/officeDocument/2006/relationships/theme" Target="../theme/theme8.xml"/><Relationship Id="rId10" Type="http://schemas.openxmlformats.org/officeDocument/2006/relationships/slideLayout" Target="../slideLayouts/slideLayout27.xml"/><Relationship Id="rId19" Type="http://schemas.openxmlformats.org/officeDocument/2006/relationships/slideLayout" Target="../slideLayouts/slideLayout36.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 Id="rId22" Type="http://schemas.openxmlformats.org/officeDocument/2006/relationships/slideLayout" Target="../slideLayouts/slideLayout39.xml"/><Relationship Id="rId27" Type="http://schemas.openxmlformats.org/officeDocument/2006/relationships/slideLayout" Target="../slideLayouts/slideLayout44.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47.xml"/><Relationship Id="rId2" Type="http://schemas.openxmlformats.org/officeDocument/2006/relationships/slideLayout" Target="../slideLayouts/slideLayout46.xml"/><Relationship Id="rId1" Type="http://schemas.openxmlformats.org/officeDocument/2006/relationships/slideLayout" Target="../slideLayouts/slideLayout45.xml"/><Relationship Id="rId5" Type="http://schemas.openxmlformats.org/officeDocument/2006/relationships/theme" Target="../theme/theme9.xml"/><Relationship Id="rId4" Type="http://schemas.openxmlformats.org/officeDocument/2006/relationships/slideLayout" Target="../slideLayouts/slideLayout48.xml"/></Relationships>
</file>

<file path=ppt/slideMasters/_rels/slideMaster10.xml.rels><?xml version="1.0" encoding="UTF-8" standalone="yes"?>
<Relationships xmlns="http://schemas.openxmlformats.org/package/2006/relationships"><Relationship Id="rId2" Type="http://schemas.openxmlformats.org/officeDocument/2006/relationships/theme" Target="../theme/theme10.xml"/><Relationship Id="rId1" Type="http://schemas.openxmlformats.org/officeDocument/2006/relationships/slideLayout" Target="../slideLayouts/slideLayout49.xml"/></Relationships>
</file>

<file path=ppt/slideMasters/_rels/slideMaster11.xml.rels><?xml version="1.0" encoding="UTF-8" standalone="yes"?>
<Relationships xmlns="http://schemas.openxmlformats.org/package/2006/relationships"><Relationship Id="rId3" Type="http://schemas.openxmlformats.org/officeDocument/2006/relationships/theme" Target="../theme/theme11.xml"/><Relationship Id="rId2" Type="http://schemas.openxmlformats.org/officeDocument/2006/relationships/slideLayout" Target="../slideLayouts/slideLayout51.xml"/><Relationship Id="rId1" Type="http://schemas.openxmlformats.org/officeDocument/2006/relationships/slideLayout" Target="../slideLayouts/slideLayout5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71641" y="484632"/>
            <a:ext cx="11036808" cy="521208"/>
          </a:xfrm>
          <a:prstGeom prst="rect">
            <a:avLst/>
          </a:prstGeom>
        </p:spPr>
        <p:txBody>
          <a:bodyPr vert="horz" lIns="0" tIns="0" rIns="0" bIns="0" rtlCol="0" anchor="t" anchorCtr="0">
            <a:noAutofit/>
          </a:bodyPr>
          <a:lstStyle/>
          <a:p>
            <a:r>
              <a:rPr lang="en-US" dirty="0"/>
              <a:t>Lorem ipsum dolor sit</a:t>
            </a:r>
          </a:p>
        </p:txBody>
      </p:sp>
      <p:sp>
        <p:nvSpPr>
          <p:cNvPr id="3" name="Text Placeholder 2"/>
          <p:cNvSpPr>
            <a:spLocks noGrp="1"/>
          </p:cNvSpPr>
          <p:nvPr>
            <p:ph type="body" idx="1"/>
          </p:nvPr>
        </p:nvSpPr>
        <p:spPr>
          <a:xfrm>
            <a:off x="571641" y="2000250"/>
            <a:ext cx="11036808" cy="4206240"/>
          </a:xfrm>
          <a:prstGeom prst="rect">
            <a:avLst/>
          </a:prstGeom>
        </p:spPr>
        <p:txBody>
          <a:bodyPr vert="horz" lIns="0" tIns="0" rIns="0" bIns="0" rtlCol="0">
            <a:noAutofit/>
          </a:bodyPr>
          <a:lstStyle/>
          <a:p>
            <a:pPr lvl="0"/>
            <a:r>
              <a:rPr lang="en-US" dirty="0"/>
              <a:t>Click to enter text</a:t>
            </a:r>
          </a:p>
          <a:p>
            <a:pPr lvl="1"/>
            <a:r>
              <a:rPr lang="en-US" dirty="0"/>
              <a:t>Second level</a:t>
            </a:r>
          </a:p>
          <a:p>
            <a:pPr lvl="2"/>
            <a:r>
              <a:rPr lang="en-US" dirty="0"/>
              <a:t>Third level</a:t>
            </a:r>
          </a:p>
        </p:txBody>
      </p:sp>
      <p:sp>
        <p:nvSpPr>
          <p:cNvPr id="9" name="TextBox 8">
            <a:extLst>
              <a:ext uri="{FF2B5EF4-FFF2-40B4-BE49-F238E27FC236}">
                <a16:creationId xmlns:a16="http://schemas.microsoft.com/office/drawing/2014/main" id="{6C26A163-CFC3-3249-B953-B2F90DD06A82}"/>
              </a:ext>
            </a:extLst>
          </p:cNvPr>
          <p:cNvSpPr txBox="1"/>
          <p:nvPr userDrawn="1"/>
        </p:nvSpPr>
        <p:spPr>
          <a:xfrm>
            <a:off x="11343761" y="6412365"/>
            <a:ext cx="301752" cy="153888"/>
          </a:xfrm>
          <a:prstGeom prst="rect">
            <a:avLst/>
          </a:prstGeom>
          <a:noFill/>
        </p:spPr>
        <p:txBody>
          <a:bodyPr wrap="square" lIns="0" tIns="0" rIns="0" bIns="0" rtlCol="0" anchor="b" anchorCtr="0">
            <a:spAutoFit/>
          </a:bodyPr>
          <a:lstStyle/>
          <a:p>
            <a:pPr algn="r"/>
            <a:fld id="{6A80CFBF-9CAB-4605-9923-D5636131B333}" type="slidenum">
              <a:rPr lang="en-US" sz="1000" kern="400" baseline="0" smtClean="0">
                <a:solidFill>
                  <a:schemeClr val="bg1"/>
                </a:solidFill>
                <a:latin typeface="+mn-lt"/>
                <a:cs typeface="Arial" panose="020B0604020202020204" pitchFamily="34" charset="0"/>
              </a:rPr>
              <a:pPr algn="r"/>
              <a:t>‹#›</a:t>
            </a:fld>
            <a:endParaRPr lang="en-US" sz="1000" kern="400" baseline="0" dirty="0">
              <a:solidFill>
                <a:schemeClr val="bg1"/>
              </a:solidFill>
              <a:latin typeface="+mn-lt"/>
              <a:cs typeface="Arial" panose="020B0604020202020204" pitchFamily="34" charset="0"/>
            </a:endParaRPr>
          </a:p>
        </p:txBody>
      </p:sp>
      <p:sp>
        <p:nvSpPr>
          <p:cNvPr id="12" name="TextBox 11">
            <a:extLst>
              <a:ext uri="{FF2B5EF4-FFF2-40B4-BE49-F238E27FC236}">
                <a16:creationId xmlns:a16="http://schemas.microsoft.com/office/drawing/2014/main" id="{74E9D65E-4039-AC44-A9C3-7D8F360AA282}"/>
              </a:ext>
            </a:extLst>
          </p:cNvPr>
          <p:cNvSpPr txBox="1"/>
          <p:nvPr userDrawn="1"/>
        </p:nvSpPr>
        <p:spPr>
          <a:xfrm>
            <a:off x="2042160" y="6412365"/>
            <a:ext cx="6949440" cy="153888"/>
          </a:xfrm>
          <a:prstGeom prst="rect">
            <a:avLst/>
          </a:prstGeom>
          <a:noFill/>
        </p:spPr>
        <p:txBody>
          <a:bodyPr wrap="square" lIns="0" tIns="0" rIns="0" bIns="0" rtlCol="0" anchor="b" anchorCtr="0">
            <a:spAutoFit/>
          </a:bodyPr>
          <a:lstStyle/>
          <a:p>
            <a:pPr algn="ctr"/>
            <a:r>
              <a:rPr lang="en-US" sz="1000" b="1" kern="400" dirty="0">
                <a:solidFill>
                  <a:schemeClr val="bg1"/>
                </a:solidFill>
                <a:cs typeface="Arial" panose="020B0604020202020204" pitchFamily="34" charset="0"/>
              </a:rPr>
              <a:t>[Audience restriction to go here…]</a:t>
            </a:r>
          </a:p>
        </p:txBody>
      </p:sp>
      <p:sp>
        <p:nvSpPr>
          <p:cNvPr id="13" name="TextBox 12">
            <a:extLst>
              <a:ext uri="{FF2B5EF4-FFF2-40B4-BE49-F238E27FC236}">
                <a16:creationId xmlns:a16="http://schemas.microsoft.com/office/drawing/2014/main" id="{2BF055BF-D90A-6546-8217-9AFD43D6D8AD}"/>
              </a:ext>
            </a:extLst>
          </p:cNvPr>
          <p:cNvSpPr txBox="1"/>
          <p:nvPr userDrawn="1"/>
        </p:nvSpPr>
        <p:spPr>
          <a:xfrm>
            <a:off x="546487" y="6412365"/>
            <a:ext cx="1708404" cy="153888"/>
          </a:xfrm>
          <a:prstGeom prst="rect">
            <a:avLst/>
          </a:prstGeom>
          <a:noFill/>
        </p:spPr>
        <p:txBody>
          <a:bodyPr wrap="square" lIns="0" tIns="0" rIns="0" bIns="0" rtlCol="0" anchor="b" anchorCtr="0">
            <a:spAutoFit/>
          </a:bodyPr>
          <a:lstStyle/>
          <a:p>
            <a:pPr algn="l"/>
            <a:r>
              <a:rPr lang="en-US" sz="1000" kern="400">
                <a:solidFill>
                  <a:schemeClr val="bg1"/>
                </a:solidFill>
                <a:cs typeface="Arial" panose="020B0604020202020204" pitchFamily="34" charset="0"/>
              </a:rPr>
              <a:t>LCN-5268578-112822</a:t>
            </a:r>
            <a:endParaRPr lang="en-US" sz="1000" kern="400" dirty="0">
              <a:solidFill>
                <a:schemeClr val="bg1"/>
              </a:solidFill>
              <a:cs typeface="Arial" panose="020B0604020202020204" pitchFamily="34" charset="0"/>
            </a:endParaRPr>
          </a:p>
        </p:txBody>
      </p:sp>
      <p:sp>
        <p:nvSpPr>
          <p:cNvPr id="14" name="TextBox 13">
            <a:extLst>
              <a:ext uri="{FF2B5EF4-FFF2-40B4-BE49-F238E27FC236}">
                <a16:creationId xmlns:a16="http://schemas.microsoft.com/office/drawing/2014/main" id="{C32F9622-8C40-2A4E-BE71-3ADD0472CE0C}"/>
              </a:ext>
            </a:extLst>
          </p:cNvPr>
          <p:cNvSpPr txBox="1"/>
          <p:nvPr userDrawn="1"/>
        </p:nvSpPr>
        <p:spPr>
          <a:xfrm>
            <a:off x="8991600" y="6412365"/>
            <a:ext cx="2243099" cy="153888"/>
          </a:xfrm>
          <a:prstGeom prst="rect">
            <a:avLst/>
          </a:prstGeom>
          <a:noFill/>
        </p:spPr>
        <p:txBody>
          <a:bodyPr wrap="square" lIns="0" tIns="0" rIns="0" bIns="0" rtlCol="0" anchor="b" anchorCtr="0">
            <a:spAutoFit/>
          </a:bodyPr>
          <a:lstStyle/>
          <a:p>
            <a:pPr algn="r"/>
            <a:r>
              <a:rPr lang="en-US" sz="1000" kern="400" dirty="0">
                <a:solidFill>
                  <a:schemeClr val="bg1"/>
                </a:solidFill>
                <a:cs typeface="Arial" panose="020B0604020202020204" pitchFamily="34" charset="0"/>
              </a:rPr>
              <a:t>©</a:t>
            </a:r>
            <a:fld id="{8C5117C9-4DAB-EE47-AD3C-A0A4C658B7A2}" type="datetimeyyyy">
              <a:rPr lang="en-US" sz="1000" kern="400" smtClean="0">
                <a:solidFill>
                  <a:schemeClr val="bg1"/>
                </a:solidFill>
                <a:cs typeface="Arial" panose="020B0604020202020204" pitchFamily="34" charset="0"/>
              </a:rPr>
              <a:t>2025</a:t>
            </a:fld>
            <a:r>
              <a:rPr lang="en-US" sz="1000" kern="400" dirty="0">
                <a:solidFill>
                  <a:schemeClr val="bg1"/>
                </a:solidFill>
                <a:cs typeface="Arial" panose="020B0604020202020204" pitchFamily="34" charset="0"/>
              </a:rPr>
              <a:t> Lincoln National Corporation</a:t>
            </a:r>
          </a:p>
        </p:txBody>
      </p:sp>
    </p:spTree>
    <p:extLst>
      <p:ext uri="{BB962C8B-B14F-4D97-AF65-F5344CB8AC3E}">
        <p14:creationId xmlns:p14="http://schemas.microsoft.com/office/powerpoint/2010/main" val="3094626778"/>
      </p:ext>
    </p:extLst>
  </p:cSld>
  <p:clrMap bg1="lt1" tx1="dk1" bg2="lt2" tx2="dk2" accent1="accent1" accent2="accent2" accent3="accent3" accent4="accent4" accent5="accent5" accent6="accent6" hlink="hlink" folHlink="folHlink"/>
  <p:sldLayoutIdLst>
    <p:sldLayoutId id="2147484339" r:id="rId1"/>
    <p:sldLayoutId id="2147484340" r:id="rId2"/>
  </p:sldLayoutIdLst>
  <p:hf sldNum="0" hdr="0" ftr="0"/>
  <p:txStyles>
    <p:titleStyle>
      <a:lvl1pPr algn="l" defTabSz="914400" rtl="0" eaLnBrk="1" latinLnBrk="0" hangingPunct="1">
        <a:lnSpc>
          <a:spcPct val="100000"/>
        </a:lnSpc>
        <a:spcBef>
          <a:spcPct val="0"/>
        </a:spcBef>
        <a:buNone/>
        <a:defRPr sz="3400" kern="1200" baseline="0">
          <a:solidFill>
            <a:schemeClr val="bg1"/>
          </a:solidFill>
          <a:latin typeface="Georgia" panose="02040502050405020303" pitchFamily="18" charset="0"/>
          <a:ea typeface="+mj-ea"/>
          <a:cs typeface="+mj-cs"/>
        </a:defRPr>
      </a:lvl1pPr>
    </p:titleStyle>
    <p:bodyStyle>
      <a:lvl1pPr marL="182880" indent="-182880" algn="l" defTabSz="914400" rtl="0" eaLnBrk="1" latinLnBrk="0" hangingPunct="1">
        <a:lnSpc>
          <a:spcPct val="100000"/>
        </a:lnSpc>
        <a:spcBef>
          <a:spcPts val="0"/>
        </a:spcBef>
        <a:spcAft>
          <a:spcPts val="600"/>
        </a:spcAft>
        <a:buClr>
          <a:schemeClr val="bg1"/>
        </a:buClr>
        <a:buFont typeface="Wingdings" pitchFamily="2" charset="2"/>
        <a:buChar char="§"/>
        <a:defRPr sz="1600" kern="400" baseline="0">
          <a:solidFill>
            <a:schemeClr val="bg1"/>
          </a:solidFill>
          <a:latin typeface="+mn-lt"/>
          <a:ea typeface="+mn-ea"/>
          <a:cs typeface="Arial" panose="020B0604020202020204" pitchFamily="34" charset="0"/>
        </a:defRPr>
      </a:lvl1pPr>
      <a:lvl2pPr marL="365760" indent="-182880" algn="l" defTabSz="914400" rtl="0" eaLnBrk="1" latinLnBrk="0" hangingPunct="1">
        <a:lnSpc>
          <a:spcPct val="100000"/>
        </a:lnSpc>
        <a:spcBef>
          <a:spcPts val="0"/>
        </a:spcBef>
        <a:spcAft>
          <a:spcPts val="600"/>
        </a:spcAft>
        <a:buClr>
          <a:schemeClr val="bg1"/>
        </a:buClr>
        <a:buFont typeface="Calibri" panose="020F0502020204030204" pitchFamily="34" charset="0"/>
        <a:buChar char="‒"/>
        <a:defRPr sz="1600" kern="400" baseline="0">
          <a:solidFill>
            <a:schemeClr val="bg1"/>
          </a:solidFill>
          <a:latin typeface="+mn-lt"/>
          <a:ea typeface="+mn-ea"/>
          <a:cs typeface="Arial" panose="020B0604020202020204" pitchFamily="34" charset="0"/>
        </a:defRPr>
      </a:lvl2pPr>
      <a:lvl3pPr marL="685800" indent="-173736" algn="l" defTabSz="914400" rtl="0" eaLnBrk="1" latinLnBrk="0" hangingPunct="1">
        <a:lnSpc>
          <a:spcPct val="100000"/>
        </a:lnSpc>
        <a:spcBef>
          <a:spcPts val="0"/>
        </a:spcBef>
        <a:spcAft>
          <a:spcPts val="600"/>
        </a:spcAft>
        <a:buClr>
          <a:schemeClr val="bg1"/>
        </a:buClr>
        <a:buFont typeface="Calibri" panose="020F0502020204030204" pitchFamily="34" charset="0"/>
        <a:buChar char="▫"/>
        <a:defRPr sz="1600" kern="400" baseline="0">
          <a:solidFill>
            <a:schemeClr val="bg1"/>
          </a:solidFill>
          <a:latin typeface="+mn-lt"/>
          <a:ea typeface="+mn-ea"/>
          <a:cs typeface="Arial" panose="020B0604020202020204" pitchFamily="34" charset="0"/>
        </a:defRPr>
      </a:lvl3pPr>
      <a:lvl4pPr marL="859536" indent="-173736" algn="l" defTabSz="914400" rtl="0" eaLnBrk="1" latinLnBrk="0" hangingPunct="1">
        <a:lnSpc>
          <a:spcPct val="100000"/>
        </a:lnSpc>
        <a:spcBef>
          <a:spcPts val="0"/>
        </a:spcBef>
        <a:spcAft>
          <a:spcPts val="600"/>
        </a:spcAft>
        <a:buClr>
          <a:schemeClr val="bg1"/>
        </a:buClr>
        <a:buFont typeface="Calibri" panose="020F0502020204030204" pitchFamily="34" charset="0"/>
        <a:buChar char="◦"/>
        <a:defRPr sz="1600" kern="400" baseline="0">
          <a:solidFill>
            <a:schemeClr val="bg1"/>
          </a:solidFill>
          <a:latin typeface="+mn-lt"/>
          <a:ea typeface="+mn-ea"/>
          <a:cs typeface="Arial" panose="020B0604020202020204" pitchFamily="34" charset="0"/>
        </a:defRPr>
      </a:lvl4pPr>
      <a:lvl5pPr marL="1033272" indent="-173736" algn="l" defTabSz="914400" rtl="0" eaLnBrk="1" latinLnBrk="0" hangingPunct="1">
        <a:lnSpc>
          <a:spcPct val="100000"/>
        </a:lnSpc>
        <a:spcBef>
          <a:spcPts val="0"/>
        </a:spcBef>
        <a:spcAft>
          <a:spcPts val="600"/>
        </a:spcAft>
        <a:buClr>
          <a:schemeClr val="bg1"/>
        </a:buClr>
        <a:buFont typeface="Calibri" panose="020F0502020204030204" pitchFamily="34" charset="0"/>
        <a:buChar char="»"/>
        <a:defRPr sz="1600" kern="400" baseline="0">
          <a:solidFill>
            <a:schemeClr val="bg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71641" y="484632"/>
            <a:ext cx="11036808" cy="521208"/>
          </a:xfrm>
          <a:prstGeom prst="rect">
            <a:avLst/>
          </a:prstGeom>
        </p:spPr>
        <p:txBody>
          <a:bodyPr vert="horz" lIns="0" tIns="0" rIns="0" bIns="0" rtlCol="0" anchor="t" anchorCtr="0">
            <a:noAutofit/>
          </a:bodyPr>
          <a:lstStyle/>
          <a:p>
            <a:r>
              <a:rPr lang="en-US" dirty="0"/>
              <a:t>Click to enter title</a:t>
            </a:r>
          </a:p>
        </p:txBody>
      </p:sp>
      <p:sp>
        <p:nvSpPr>
          <p:cNvPr id="3" name="Text Placeholder 2"/>
          <p:cNvSpPr>
            <a:spLocks noGrp="1"/>
          </p:cNvSpPr>
          <p:nvPr>
            <p:ph type="body" idx="1"/>
          </p:nvPr>
        </p:nvSpPr>
        <p:spPr>
          <a:xfrm>
            <a:off x="571641" y="2000250"/>
            <a:ext cx="11036808" cy="4206240"/>
          </a:xfrm>
          <a:prstGeom prst="rect">
            <a:avLst/>
          </a:prstGeom>
        </p:spPr>
        <p:txBody>
          <a:bodyPr vert="horz" lIns="0" tIns="0" rIns="0" bIns="0" rtlCol="0">
            <a:noAutofit/>
          </a:bodyPr>
          <a:lstStyle/>
          <a:p>
            <a:pPr lvl="0"/>
            <a:r>
              <a:rPr lang="en-US" dirty="0"/>
              <a:t>Click to enter text</a:t>
            </a:r>
          </a:p>
          <a:p>
            <a:pPr lvl="1"/>
            <a:r>
              <a:rPr lang="en-US" dirty="0"/>
              <a:t>Second level</a:t>
            </a:r>
          </a:p>
          <a:p>
            <a:pPr lvl="2"/>
            <a:r>
              <a:rPr lang="en-US" dirty="0"/>
              <a:t>Third level</a:t>
            </a:r>
          </a:p>
        </p:txBody>
      </p:sp>
      <p:sp>
        <p:nvSpPr>
          <p:cNvPr id="9" name="TextBox 8">
            <a:extLst>
              <a:ext uri="{FF2B5EF4-FFF2-40B4-BE49-F238E27FC236}">
                <a16:creationId xmlns:a16="http://schemas.microsoft.com/office/drawing/2014/main" id="{8F4B1BFF-B7C2-3748-9C03-A3CE765BE429}"/>
              </a:ext>
            </a:extLst>
          </p:cNvPr>
          <p:cNvSpPr txBox="1"/>
          <p:nvPr userDrawn="1"/>
        </p:nvSpPr>
        <p:spPr>
          <a:xfrm>
            <a:off x="11343761" y="6412365"/>
            <a:ext cx="301752" cy="153888"/>
          </a:xfrm>
          <a:prstGeom prst="rect">
            <a:avLst/>
          </a:prstGeom>
          <a:noFill/>
        </p:spPr>
        <p:txBody>
          <a:bodyPr wrap="square" lIns="0" tIns="0" rIns="0" bIns="0" rtlCol="0" anchor="b" anchorCtr="0">
            <a:spAutoFit/>
          </a:bodyPr>
          <a:lstStyle/>
          <a:p>
            <a:pPr algn="r"/>
            <a:fld id="{6A80CFBF-9CAB-4605-9923-D5636131B333}" type="slidenum">
              <a:rPr lang="en-US" sz="1000" kern="400" baseline="0" smtClean="0">
                <a:solidFill>
                  <a:schemeClr val="tx1"/>
                </a:solidFill>
                <a:latin typeface="+mn-lt"/>
                <a:cs typeface="Arial" panose="020B0604020202020204" pitchFamily="34" charset="0"/>
              </a:rPr>
              <a:pPr algn="r"/>
              <a:t>‹#›</a:t>
            </a:fld>
            <a:endParaRPr lang="en-US" sz="1000" kern="400" baseline="0" dirty="0">
              <a:solidFill>
                <a:schemeClr val="tx1"/>
              </a:solidFill>
              <a:latin typeface="+mn-lt"/>
              <a:cs typeface="Arial" panose="020B0604020202020204" pitchFamily="34" charset="0"/>
            </a:endParaRPr>
          </a:p>
        </p:txBody>
      </p:sp>
      <p:sp>
        <p:nvSpPr>
          <p:cNvPr id="12" name="TextBox 11">
            <a:extLst>
              <a:ext uri="{FF2B5EF4-FFF2-40B4-BE49-F238E27FC236}">
                <a16:creationId xmlns:a16="http://schemas.microsoft.com/office/drawing/2014/main" id="{5E8563DD-B685-374E-B83D-6CEFD2987BAA}"/>
              </a:ext>
            </a:extLst>
          </p:cNvPr>
          <p:cNvSpPr txBox="1"/>
          <p:nvPr userDrawn="1"/>
        </p:nvSpPr>
        <p:spPr>
          <a:xfrm>
            <a:off x="2023110" y="6412365"/>
            <a:ext cx="6949440" cy="153888"/>
          </a:xfrm>
          <a:prstGeom prst="rect">
            <a:avLst/>
          </a:prstGeom>
          <a:noFill/>
        </p:spPr>
        <p:txBody>
          <a:bodyPr wrap="square" lIns="0" tIns="0" rIns="0" bIns="0" rtlCol="0" anchor="b" anchorCtr="0">
            <a:spAutoFit/>
          </a:bodyPr>
          <a:lstStyle/>
          <a:p>
            <a:pPr algn="ctr"/>
            <a:r>
              <a:rPr lang="en-US" sz="1000" b="1" kern="400" dirty="0">
                <a:solidFill>
                  <a:schemeClr val="tx1"/>
                </a:solidFill>
                <a:cs typeface="Arial" panose="020B0604020202020204" pitchFamily="34" charset="0"/>
              </a:rPr>
              <a:t>For financial professional use only. Not for use with the public.</a:t>
            </a:r>
          </a:p>
        </p:txBody>
      </p:sp>
      <p:sp>
        <p:nvSpPr>
          <p:cNvPr id="13" name="TextBox 12">
            <a:extLst>
              <a:ext uri="{FF2B5EF4-FFF2-40B4-BE49-F238E27FC236}">
                <a16:creationId xmlns:a16="http://schemas.microsoft.com/office/drawing/2014/main" id="{8F9C8679-DB35-AC49-9393-9A65E9648739}"/>
              </a:ext>
            </a:extLst>
          </p:cNvPr>
          <p:cNvSpPr txBox="1"/>
          <p:nvPr userDrawn="1"/>
        </p:nvSpPr>
        <p:spPr>
          <a:xfrm>
            <a:off x="546487" y="6412365"/>
            <a:ext cx="1708404" cy="153888"/>
          </a:xfrm>
          <a:prstGeom prst="rect">
            <a:avLst/>
          </a:prstGeom>
          <a:noFill/>
        </p:spPr>
        <p:txBody>
          <a:bodyPr wrap="square" lIns="0" tIns="0" rIns="0" bIns="0" rtlCol="0" anchor="b" anchorCtr="0">
            <a:spAutoFit/>
          </a:bodyPr>
          <a:lstStyle/>
          <a:p>
            <a:pPr algn="l"/>
            <a:r>
              <a:rPr lang="en-US" sz="1000" kern="400">
                <a:solidFill>
                  <a:schemeClr val="tx1"/>
                </a:solidFill>
                <a:cs typeface="Arial" panose="020B0604020202020204" pitchFamily="34" charset="0"/>
              </a:rPr>
              <a:t>LCN-5268578-112822</a:t>
            </a:r>
            <a:endParaRPr lang="en-US" sz="1000" kern="400" dirty="0">
              <a:solidFill>
                <a:schemeClr val="tx1"/>
              </a:solidFill>
              <a:cs typeface="Arial" panose="020B0604020202020204" pitchFamily="34" charset="0"/>
            </a:endParaRPr>
          </a:p>
        </p:txBody>
      </p:sp>
      <p:sp>
        <p:nvSpPr>
          <p:cNvPr id="10" name="TextBox 9">
            <a:extLst>
              <a:ext uri="{FF2B5EF4-FFF2-40B4-BE49-F238E27FC236}">
                <a16:creationId xmlns:a16="http://schemas.microsoft.com/office/drawing/2014/main" id="{7AF252F0-6195-F743-8D12-2255F5E30DCC}"/>
              </a:ext>
            </a:extLst>
          </p:cNvPr>
          <p:cNvSpPr txBox="1"/>
          <p:nvPr userDrawn="1"/>
        </p:nvSpPr>
        <p:spPr>
          <a:xfrm>
            <a:off x="8991600" y="6412365"/>
            <a:ext cx="2243099" cy="153888"/>
          </a:xfrm>
          <a:prstGeom prst="rect">
            <a:avLst/>
          </a:prstGeom>
          <a:noFill/>
        </p:spPr>
        <p:txBody>
          <a:bodyPr wrap="square" lIns="0" tIns="0" rIns="0" bIns="0" rtlCol="0" anchor="b" anchorCtr="0">
            <a:spAutoFit/>
          </a:bodyPr>
          <a:lstStyle/>
          <a:p>
            <a:pPr algn="r"/>
            <a:r>
              <a:rPr lang="en-US" sz="1000" kern="400" dirty="0">
                <a:solidFill>
                  <a:schemeClr val="tx1"/>
                </a:solidFill>
                <a:cs typeface="Arial" panose="020B0604020202020204" pitchFamily="34" charset="0"/>
              </a:rPr>
              <a:t>©</a:t>
            </a:r>
            <a:fld id="{8C5117C9-4DAB-EE47-AD3C-A0A4C658B7A2}" type="datetimeyyyy">
              <a:rPr lang="en-US" sz="1000" kern="400" smtClean="0">
                <a:solidFill>
                  <a:schemeClr val="tx1"/>
                </a:solidFill>
                <a:cs typeface="Arial" panose="020B0604020202020204" pitchFamily="34" charset="0"/>
              </a:rPr>
              <a:t>2025</a:t>
            </a:fld>
            <a:r>
              <a:rPr lang="en-US" sz="1000" kern="400" dirty="0">
                <a:solidFill>
                  <a:schemeClr val="tx1"/>
                </a:solidFill>
                <a:cs typeface="Arial" panose="020B0604020202020204" pitchFamily="34" charset="0"/>
              </a:rPr>
              <a:t> Lincoln National Corporation</a:t>
            </a:r>
          </a:p>
        </p:txBody>
      </p:sp>
    </p:spTree>
    <p:extLst>
      <p:ext uri="{BB962C8B-B14F-4D97-AF65-F5344CB8AC3E}">
        <p14:creationId xmlns:p14="http://schemas.microsoft.com/office/powerpoint/2010/main" val="2002911490"/>
      </p:ext>
    </p:extLst>
  </p:cSld>
  <p:clrMap bg1="lt1" tx1="dk1" bg2="lt2" tx2="dk2" accent1="accent1" accent2="accent2" accent3="accent3" accent4="accent4" accent5="accent5" accent6="accent6" hlink="hlink" folHlink="folHlink"/>
  <p:sldLayoutIdLst>
    <p:sldLayoutId id="2147483864" r:id="rId1"/>
  </p:sldLayoutIdLst>
  <p:hf sldNum="0" hdr="0" ftr="0"/>
  <p:txStyles>
    <p:titleStyle>
      <a:lvl1pPr algn="l" defTabSz="914400" rtl="0" eaLnBrk="1" latinLnBrk="0" hangingPunct="1">
        <a:lnSpc>
          <a:spcPct val="100000"/>
        </a:lnSpc>
        <a:spcBef>
          <a:spcPct val="0"/>
        </a:spcBef>
        <a:buNone/>
        <a:defRPr sz="3400" kern="1200" baseline="0">
          <a:solidFill>
            <a:schemeClr val="tx1"/>
          </a:solidFill>
          <a:latin typeface="Georgia" panose="02040502050405020303" pitchFamily="18" charset="0"/>
          <a:ea typeface="+mj-ea"/>
          <a:cs typeface="+mj-cs"/>
        </a:defRPr>
      </a:lvl1pPr>
    </p:titleStyle>
    <p:bodyStyle>
      <a:lvl1pPr marL="182880" indent="-182880" algn="l" defTabSz="914400" rtl="0" eaLnBrk="1" latinLnBrk="0" hangingPunct="1">
        <a:lnSpc>
          <a:spcPct val="100000"/>
        </a:lnSpc>
        <a:spcBef>
          <a:spcPts val="0"/>
        </a:spcBef>
        <a:spcAft>
          <a:spcPts val="800"/>
        </a:spcAft>
        <a:buClr>
          <a:schemeClr val="accent1"/>
        </a:buClr>
        <a:buFont typeface="Wingdings" pitchFamily="2" charset="2"/>
        <a:buChar char="§"/>
        <a:defRPr sz="1600" kern="400" baseline="0">
          <a:solidFill>
            <a:schemeClr val="tx1"/>
          </a:solidFill>
          <a:latin typeface="+mn-lt"/>
          <a:ea typeface="+mn-ea"/>
          <a:cs typeface="Arial" panose="020B0604020202020204" pitchFamily="34" charset="0"/>
        </a:defRPr>
      </a:lvl1pPr>
      <a:lvl2pPr marL="365760" indent="-182880" algn="l" defTabSz="914400" rtl="0" eaLnBrk="1" latinLnBrk="0" hangingPunct="1">
        <a:lnSpc>
          <a:spcPct val="100000"/>
        </a:lnSpc>
        <a:spcBef>
          <a:spcPts val="0"/>
        </a:spcBef>
        <a:spcAft>
          <a:spcPts val="800"/>
        </a:spcAft>
        <a:buClr>
          <a:schemeClr val="accent6"/>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2pPr>
      <a:lvl3pPr marL="685800" indent="-173736" algn="l" defTabSz="914400" rtl="0" eaLnBrk="1" latinLnBrk="0" hangingPunct="1">
        <a:lnSpc>
          <a:spcPct val="100000"/>
        </a:lnSpc>
        <a:spcBef>
          <a:spcPts val="0"/>
        </a:spcBef>
        <a:spcAft>
          <a:spcPts val="800"/>
        </a:spcAft>
        <a:buClr>
          <a:schemeClr val="accent6"/>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3pPr>
      <a:lvl4pPr marL="859536" indent="-173736" algn="l" defTabSz="914400" rtl="0" eaLnBrk="1" latinLnBrk="0" hangingPunct="1">
        <a:lnSpc>
          <a:spcPct val="100000"/>
        </a:lnSpc>
        <a:spcBef>
          <a:spcPts val="0"/>
        </a:spcBef>
        <a:spcAft>
          <a:spcPts val="800"/>
        </a:spcAft>
        <a:buClr>
          <a:schemeClr val="tx1"/>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4pPr>
      <a:lvl5pPr marL="1033272" indent="-173736" algn="l" defTabSz="914400" rtl="0" eaLnBrk="1" latinLnBrk="0" hangingPunct="1">
        <a:lnSpc>
          <a:spcPct val="100000"/>
        </a:lnSpc>
        <a:spcBef>
          <a:spcPts val="0"/>
        </a:spcBef>
        <a:spcAft>
          <a:spcPts val="800"/>
        </a:spcAft>
        <a:buClr>
          <a:schemeClr val="tx1"/>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71641" y="484632"/>
            <a:ext cx="11036808" cy="521208"/>
          </a:xfrm>
          <a:prstGeom prst="rect">
            <a:avLst/>
          </a:prstGeom>
        </p:spPr>
        <p:txBody>
          <a:bodyPr vert="horz" lIns="0" tIns="0" rIns="0" bIns="0" rtlCol="0" anchor="t" anchorCtr="0">
            <a:noAutofit/>
          </a:bodyPr>
          <a:lstStyle/>
          <a:p>
            <a:r>
              <a:rPr lang="en-US" dirty="0"/>
              <a:t>Click to enter title</a:t>
            </a:r>
          </a:p>
        </p:txBody>
      </p:sp>
      <p:sp>
        <p:nvSpPr>
          <p:cNvPr id="3" name="Text Placeholder 2"/>
          <p:cNvSpPr>
            <a:spLocks noGrp="1"/>
          </p:cNvSpPr>
          <p:nvPr>
            <p:ph type="body" idx="1"/>
          </p:nvPr>
        </p:nvSpPr>
        <p:spPr>
          <a:xfrm>
            <a:off x="571641" y="2000250"/>
            <a:ext cx="11036808" cy="4206240"/>
          </a:xfrm>
          <a:prstGeom prst="rect">
            <a:avLst/>
          </a:prstGeom>
        </p:spPr>
        <p:txBody>
          <a:bodyPr vert="horz" lIns="0" tIns="0" rIns="0" bIns="0" rtlCol="0">
            <a:noAutofit/>
          </a:bodyPr>
          <a:lstStyle/>
          <a:p>
            <a:pPr lvl="0"/>
            <a:r>
              <a:rPr lang="en-US" dirty="0"/>
              <a:t>Click to enter text</a:t>
            </a:r>
          </a:p>
          <a:p>
            <a:pPr lvl="1"/>
            <a:r>
              <a:rPr lang="en-US" dirty="0"/>
              <a:t>Second level</a:t>
            </a:r>
          </a:p>
          <a:p>
            <a:pPr lvl="2"/>
            <a:r>
              <a:rPr lang="en-US" dirty="0"/>
              <a:t>Third level</a:t>
            </a:r>
          </a:p>
        </p:txBody>
      </p:sp>
      <p:sp>
        <p:nvSpPr>
          <p:cNvPr id="10" name="TextBox 9">
            <a:extLst>
              <a:ext uri="{FF2B5EF4-FFF2-40B4-BE49-F238E27FC236}">
                <a16:creationId xmlns:a16="http://schemas.microsoft.com/office/drawing/2014/main" id="{B9A563D2-3888-F64B-9B2A-18A4433C90FB}"/>
              </a:ext>
            </a:extLst>
          </p:cNvPr>
          <p:cNvSpPr txBox="1"/>
          <p:nvPr userDrawn="1"/>
        </p:nvSpPr>
        <p:spPr>
          <a:xfrm>
            <a:off x="11343761" y="6412365"/>
            <a:ext cx="301752" cy="153888"/>
          </a:xfrm>
          <a:prstGeom prst="rect">
            <a:avLst/>
          </a:prstGeom>
          <a:noFill/>
        </p:spPr>
        <p:txBody>
          <a:bodyPr wrap="square" lIns="0" tIns="0" rIns="0" bIns="0" rtlCol="0" anchor="b" anchorCtr="0">
            <a:spAutoFit/>
          </a:bodyPr>
          <a:lstStyle/>
          <a:p>
            <a:pPr algn="r"/>
            <a:fld id="{6A80CFBF-9CAB-4605-9923-D5636131B333}" type="slidenum">
              <a:rPr lang="en-US" sz="1000" kern="400" baseline="0" smtClean="0">
                <a:solidFill>
                  <a:schemeClr val="tx1"/>
                </a:solidFill>
                <a:latin typeface="+mn-lt"/>
                <a:cs typeface="Arial" panose="020B0604020202020204" pitchFamily="34" charset="0"/>
              </a:rPr>
              <a:pPr algn="r"/>
              <a:t>‹#›</a:t>
            </a:fld>
            <a:endParaRPr lang="en-US" sz="1000" kern="400" baseline="0" dirty="0">
              <a:solidFill>
                <a:schemeClr val="tx1"/>
              </a:solidFill>
              <a:latin typeface="+mn-lt"/>
              <a:cs typeface="Arial" panose="020B0604020202020204" pitchFamily="34" charset="0"/>
            </a:endParaRPr>
          </a:p>
        </p:txBody>
      </p:sp>
      <p:sp>
        <p:nvSpPr>
          <p:cNvPr id="11" name="TextBox 10">
            <a:extLst>
              <a:ext uri="{FF2B5EF4-FFF2-40B4-BE49-F238E27FC236}">
                <a16:creationId xmlns:a16="http://schemas.microsoft.com/office/drawing/2014/main" id="{9995C8B3-F42E-194A-A0D0-4A0BA3A1910E}"/>
              </a:ext>
            </a:extLst>
          </p:cNvPr>
          <p:cNvSpPr txBox="1"/>
          <p:nvPr userDrawn="1"/>
        </p:nvSpPr>
        <p:spPr>
          <a:xfrm>
            <a:off x="2042160" y="6412365"/>
            <a:ext cx="6949440" cy="153888"/>
          </a:xfrm>
          <a:prstGeom prst="rect">
            <a:avLst/>
          </a:prstGeom>
          <a:noFill/>
        </p:spPr>
        <p:txBody>
          <a:bodyPr wrap="square" lIns="0" tIns="0" rIns="0" bIns="0" rtlCol="0" anchor="b" anchorCtr="0">
            <a:spAutoFit/>
          </a:bodyPr>
          <a:lstStyle/>
          <a:p>
            <a:pPr algn="ctr"/>
            <a:r>
              <a:rPr lang="en-US" sz="1000" b="1" kern="400" dirty="0">
                <a:solidFill>
                  <a:schemeClr val="tx1"/>
                </a:solidFill>
                <a:cs typeface="Arial" panose="020B0604020202020204" pitchFamily="34" charset="0"/>
              </a:rPr>
              <a:t>For financial professional use only. Not for use with the public.</a:t>
            </a:r>
          </a:p>
        </p:txBody>
      </p:sp>
      <p:sp>
        <p:nvSpPr>
          <p:cNvPr id="13" name="TextBox 12">
            <a:extLst>
              <a:ext uri="{FF2B5EF4-FFF2-40B4-BE49-F238E27FC236}">
                <a16:creationId xmlns:a16="http://schemas.microsoft.com/office/drawing/2014/main" id="{572B278C-1318-634E-B29A-CE81EA1F7296}"/>
              </a:ext>
            </a:extLst>
          </p:cNvPr>
          <p:cNvSpPr txBox="1"/>
          <p:nvPr userDrawn="1"/>
        </p:nvSpPr>
        <p:spPr>
          <a:xfrm>
            <a:off x="571641" y="6405181"/>
            <a:ext cx="1708404" cy="153888"/>
          </a:xfrm>
          <a:prstGeom prst="rect">
            <a:avLst/>
          </a:prstGeom>
          <a:noFill/>
        </p:spPr>
        <p:txBody>
          <a:bodyPr wrap="square" lIns="0" tIns="0" rIns="0" bIns="0" rtlCol="0" anchor="b" anchorCtr="0">
            <a:spAutoFit/>
          </a:bodyPr>
          <a:lstStyle/>
          <a:p>
            <a:pPr algn="l"/>
            <a:r>
              <a:rPr lang="en-US" sz="1000" kern="400" dirty="0">
                <a:solidFill>
                  <a:schemeClr val="tx1"/>
                </a:solidFill>
                <a:cs typeface="Arial" panose="020B0604020202020204" pitchFamily="34" charset="0"/>
              </a:rPr>
              <a:t>LCN-5268578-112822</a:t>
            </a:r>
          </a:p>
        </p:txBody>
      </p:sp>
      <p:sp>
        <p:nvSpPr>
          <p:cNvPr id="9" name="TextBox 8">
            <a:extLst>
              <a:ext uri="{FF2B5EF4-FFF2-40B4-BE49-F238E27FC236}">
                <a16:creationId xmlns:a16="http://schemas.microsoft.com/office/drawing/2014/main" id="{BD6E4D70-DA88-244F-8B85-71F4D58E0935}"/>
              </a:ext>
            </a:extLst>
          </p:cNvPr>
          <p:cNvSpPr txBox="1"/>
          <p:nvPr userDrawn="1"/>
        </p:nvSpPr>
        <p:spPr>
          <a:xfrm>
            <a:off x="8991600" y="6412365"/>
            <a:ext cx="2243099" cy="153888"/>
          </a:xfrm>
          <a:prstGeom prst="rect">
            <a:avLst/>
          </a:prstGeom>
          <a:noFill/>
        </p:spPr>
        <p:txBody>
          <a:bodyPr wrap="square" lIns="0" tIns="0" rIns="0" bIns="0" rtlCol="0" anchor="b" anchorCtr="0">
            <a:spAutoFit/>
          </a:bodyPr>
          <a:lstStyle/>
          <a:p>
            <a:pPr algn="r"/>
            <a:r>
              <a:rPr lang="en-US" sz="1000" kern="400" dirty="0">
                <a:solidFill>
                  <a:schemeClr val="tx1"/>
                </a:solidFill>
                <a:cs typeface="Arial" panose="020B0604020202020204" pitchFamily="34" charset="0"/>
              </a:rPr>
              <a:t>©</a:t>
            </a:r>
            <a:fld id="{8C5117C9-4DAB-EE47-AD3C-A0A4C658B7A2}" type="datetimeyyyy">
              <a:rPr lang="en-US" sz="1000" kern="400" smtClean="0">
                <a:solidFill>
                  <a:schemeClr val="tx1"/>
                </a:solidFill>
                <a:cs typeface="Arial" panose="020B0604020202020204" pitchFamily="34" charset="0"/>
              </a:rPr>
              <a:t>2025</a:t>
            </a:fld>
            <a:r>
              <a:rPr lang="en-US" sz="1000" kern="400" dirty="0">
                <a:solidFill>
                  <a:schemeClr val="tx1"/>
                </a:solidFill>
                <a:cs typeface="Arial" panose="020B0604020202020204" pitchFamily="34" charset="0"/>
              </a:rPr>
              <a:t> Lincoln National Corporation</a:t>
            </a:r>
          </a:p>
        </p:txBody>
      </p:sp>
    </p:spTree>
    <p:extLst>
      <p:ext uri="{BB962C8B-B14F-4D97-AF65-F5344CB8AC3E}">
        <p14:creationId xmlns:p14="http://schemas.microsoft.com/office/powerpoint/2010/main" val="334877497"/>
      </p:ext>
    </p:extLst>
  </p:cSld>
  <p:clrMap bg1="lt1" tx1="dk1" bg2="lt2" tx2="dk2" accent1="accent1" accent2="accent2" accent3="accent3" accent4="accent4" accent5="accent5" accent6="accent6" hlink="hlink" folHlink="folHlink"/>
  <p:sldLayoutIdLst>
    <p:sldLayoutId id="2147483916" r:id="rId1"/>
    <p:sldLayoutId id="2147483917" r:id="rId2"/>
  </p:sldLayoutIdLst>
  <p:hf sldNum="0" hdr="0" ftr="0"/>
  <p:txStyles>
    <p:titleStyle>
      <a:lvl1pPr algn="l" defTabSz="914400" rtl="0" eaLnBrk="1" latinLnBrk="0" hangingPunct="1">
        <a:lnSpc>
          <a:spcPct val="100000"/>
        </a:lnSpc>
        <a:spcBef>
          <a:spcPct val="0"/>
        </a:spcBef>
        <a:buNone/>
        <a:defRPr sz="3400" kern="1200" baseline="0">
          <a:solidFill>
            <a:schemeClr val="tx1"/>
          </a:solidFill>
          <a:latin typeface="Georgia" panose="02040502050405020303" pitchFamily="18" charset="0"/>
          <a:ea typeface="+mj-ea"/>
          <a:cs typeface="+mj-cs"/>
        </a:defRPr>
      </a:lvl1pPr>
    </p:titleStyle>
    <p:bodyStyle>
      <a:lvl1pPr marL="182880" indent="-182880" algn="l" defTabSz="914400" rtl="0" eaLnBrk="1" latinLnBrk="0" hangingPunct="1">
        <a:lnSpc>
          <a:spcPct val="100000"/>
        </a:lnSpc>
        <a:spcBef>
          <a:spcPts val="0"/>
        </a:spcBef>
        <a:spcAft>
          <a:spcPts val="800"/>
        </a:spcAft>
        <a:buClr>
          <a:schemeClr val="accent1"/>
        </a:buClr>
        <a:buFont typeface="Wingdings" pitchFamily="2" charset="2"/>
        <a:buChar char="§"/>
        <a:defRPr sz="1600" kern="400" baseline="0">
          <a:solidFill>
            <a:schemeClr val="tx1"/>
          </a:solidFill>
          <a:latin typeface="+mn-lt"/>
          <a:ea typeface="+mn-ea"/>
          <a:cs typeface="Arial" panose="020B0604020202020204" pitchFamily="34" charset="0"/>
        </a:defRPr>
      </a:lvl1pPr>
      <a:lvl2pPr marL="365760" indent="-182880" algn="l" defTabSz="914400" rtl="0" eaLnBrk="1" latinLnBrk="0" hangingPunct="1">
        <a:lnSpc>
          <a:spcPct val="100000"/>
        </a:lnSpc>
        <a:spcBef>
          <a:spcPts val="0"/>
        </a:spcBef>
        <a:spcAft>
          <a:spcPts val="800"/>
        </a:spcAft>
        <a:buClr>
          <a:schemeClr val="accent6"/>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2pPr>
      <a:lvl3pPr marL="685800" indent="-173736" algn="l" defTabSz="914400" rtl="0" eaLnBrk="1" latinLnBrk="0" hangingPunct="1">
        <a:lnSpc>
          <a:spcPct val="100000"/>
        </a:lnSpc>
        <a:spcBef>
          <a:spcPts val="0"/>
        </a:spcBef>
        <a:spcAft>
          <a:spcPts val="800"/>
        </a:spcAft>
        <a:buClr>
          <a:schemeClr val="accent6"/>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3pPr>
      <a:lvl4pPr marL="859536" indent="-173736" algn="l" defTabSz="914400" rtl="0" eaLnBrk="1" latinLnBrk="0" hangingPunct="1">
        <a:lnSpc>
          <a:spcPct val="100000"/>
        </a:lnSpc>
        <a:spcBef>
          <a:spcPts val="0"/>
        </a:spcBef>
        <a:spcAft>
          <a:spcPts val="800"/>
        </a:spcAft>
        <a:buClr>
          <a:schemeClr val="tx1"/>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4pPr>
      <a:lvl5pPr marL="1033272" indent="-173736" algn="l" defTabSz="914400" rtl="0" eaLnBrk="1" latinLnBrk="0" hangingPunct="1">
        <a:lnSpc>
          <a:spcPct val="100000"/>
        </a:lnSpc>
        <a:spcBef>
          <a:spcPts val="0"/>
        </a:spcBef>
        <a:spcAft>
          <a:spcPts val="800"/>
        </a:spcAft>
        <a:buClr>
          <a:schemeClr val="tx1"/>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71641" y="484632"/>
            <a:ext cx="11036808" cy="521208"/>
          </a:xfrm>
          <a:prstGeom prst="rect">
            <a:avLst/>
          </a:prstGeom>
        </p:spPr>
        <p:txBody>
          <a:bodyPr vert="horz" lIns="0" tIns="0" rIns="0" bIns="0" rtlCol="0" anchor="t" anchorCtr="0">
            <a:noAutofit/>
          </a:bodyPr>
          <a:lstStyle/>
          <a:p>
            <a:r>
              <a:rPr lang="en-US" dirty="0"/>
              <a:t>Click to enter title</a:t>
            </a:r>
          </a:p>
        </p:txBody>
      </p:sp>
      <p:sp>
        <p:nvSpPr>
          <p:cNvPr id="3" name="Text Placeholder 2"/>
          <p:cNvSpPr>
            <a:spLocks noGrp="1"/>
          </p:cNvSpPr>
          <p:nvPr>
            <p:ph type="body" idx="1"/>
          </p:nvPr>
        </p:nvSpPr>
        <p:spPr>
          <a:xfrm>
            <a:off x="571641" y="2000250"/>
            <a:ext cx="11036808" cy="4206240"/>
          </a:xfrm>
          <a:prstGeom prst="rect">
            <a:avLst/>
          </a:prstGeom>
        </p:spPr>
        <p:txBody>
          <a:bodyPr vert="horz" lIns="0" tIns="0" rIns="0" bIns="0" rtlCol="0">
            <a:noAutofit/>
          </a:bodyPr>
          <a:lstStyle/>
          <a:p>
            <a:pPr lvl="0"/>
            <a:r>
              <a:rPr lang="en-US" dirty="0"/>
              <a:t>Click to enter text</a:t>
            </a:r>
          </a:p>
          <a:p>
            <a:pPr lvl="1"/>
            <a:r>
              <a:rPr lang="en-US" dirty="0"/>
              <a:t>Second level</a:t>
            </a:r>
          </a:p>
          <a:p>
            <a:pPr lvl="2"/>
            <a:r>
              <a:rPr lang="en-US" dirty="0"/>
              <a:t>Third level</a:t>
            </a:r>
          </a:p>
        </p:txBody>
      </p:sp>
      <p:sp>
        <p:nvSpPr>
          <p:cNvPr id="10" name="TextBox 9">
            <a:extLst>
              <a:ext uri="{FF2B5EF4-FFF2-40B4-BE49-F238E27FC236}">
                <a16:creationId xmlns:a16="http://schemas.microsoft.com/office/drawing/2014/main" id="{E89662A1-B51C-214E-A73A-B2A68FC2A73E}"/>
              </a:ext>
            </a:extLst>
          </p:cNvPr>
          <p:cNvSpPr txBox="1"/>
          <p:nvPr userDrawn="1"/>
        </p:nvSpPr>
        <p:spPr>
          <a:xfrm>
            <a:off x="11343761" y="6412365"/>
            <a:ext cx="301752" cy="153888"/>
          </a:xfrm>
          <a:prstGeom prst="rect">
            <a:avLst/>
          </a:prstGeom>
          <a:noFill/>
        </p:spPr>
        <p:txBody>
          <a:bodyPr wrap="square" lIns="0" tIns="0" rIns="0" bIns="0" rtlCol="0" anchor="b" anchorCtr="0">
            <a:spAutoFit/>
          </a:bodyPr>
          <a:lstStyle/>
          <a:p>
            <a:pPr algn="r"/>
            <a:fld id="{6A80CFBF-9CAB-4605-9923-D5636131B333}" type="slidenum">
              <a:rPr lang="en-US" sz="1000" kern="400" baseline="0" smtClean="0">
                <a:solidFill>
                  <a:schemeClr val="tx1"/>
                </a:solidFill>
                <a:latin typeface="+mn-lt"/>
                <a:cs typeface="Arial" panose="020B0604020202020204" pitchFamily="34" charset="0"/>
              </a:rPr>
              <a:pPr algn="r"/>
              <a:t>‹#›</a:t>
            </a:fld>
            <a:endParaRPr lang="en-US" sz="1000" kern="400" baseline="0" dirty="0">
              <a:solidFill>
                <a:schemeClr val="tx1"/>
              </a:solidFill>
              <a:latin typeface="+mn-lt"/>
              <a:cs typeface="Arial" panose="020B0604020202020204" pitchFamily="34" charset="0"/>
            </a:endParaRPr>
          </a:p>
        </p:txBody>
      </p:sp>
      <p:sp>
        <p:nvSpPr>
          <p:cNvPr id="11" name="TextBox 10">
            <a:extLst>
              <a:ext uri="{FF2B5EF4-FFF2-40B4-BE49-F238E27FC236}">
                <a16:creationId xmlns:a16="http://schemas.microsoft.com/office/drawing/2014/main" id="{D61C8C78-8879-1742-8C0F-914FCD709E1A}"/>
              </a:ext>
            </a:extLst>
          </p:cNvPr>
          <p:cNvSpPr txBox="1"/>
          <p:nvPr userDrawn="1"/>
        </p:nvSpPr>
        <p:spPr>
          <a:xfrm>
            <a:off x="2042160" y="6412365"/>
            <a:ext cx="6949440" cy="153888"/>
          </a:xfrm>
          <a:prstGeom prst="rect">
            <a:avLst/>
          </a:prstGeom>
          <a:noFill/>
        </p:spPr>
        <p:txBody>
          <a:bodyPr wrap="square" lIns="0" tIns="0" rIns="0" bIns="0" rtlCol="0" anchor="b" anchorCtr="0">
            <a:spAutoFit/>
          </a:bodyPr>
          <a:lstStyle/>
          <a:p>
            <a:pPr algn="ctr"/>
            <a:r>
              <a:rPr lang="en-US" sz="1000" b="1" kern="400" dirty="0">
                <a:solidFill>
                  <a:schemeClr val="tx1"/>
                </a:solidFill>
                <a:cs typeface="Arial" panose="020B0604020202020204" pitchFamily="34" charset="0"/>
              </a:rPr>
              <a:t>For financial professional use only. Not for use with the public.</a:t>
            </a:r>
          </a:p>
        </p:txBody>
      </p:sp>
      <p:sp>
        <p:nvSpPr>
          <p:cNvPr id="13" name="TextBox 12">
            <a:extLst>
              <a:ext uri="{FF2B5EF4-FFF2-40B4-BE49-F238E27FC236}">
                <a16:creationId xmlns:a16="http://schemas.microsoft.com/office/drawing/2014/main" id="{B404B6F3-BF9F-8D40-ACD7-229BF4969FE1}"/>
              </a:ext>
            </a:extLst>
          </p:cNvPr>
          <p:cNvSpPr txBox="1"/>
          <p:nvPr userDrawn="1"/>
        </p:nvSpPr>
        <p:spPr>
          <a:xfrm>
            <a:off x="546487" y="6412365"/>
            <a:ext cx="1708404" cy="153888"/>
          </a:xfrm>
          <a:prstGeom prst="rect">
            <a:avLst/>
          </a:prstGeom>
          <a:noFill/>
        </p:spPr>
        <p:txBody>
          <a:bodyPr wrap="square" lIns="0" tIns="0" rIns="0" bIns="0" rtlCol="0" anchor="b" anchorCtr="0">
            <a:spAutoFit/>
          </a:bodyPr>
          <a:lstStyle/>
          <a:p>
            <a:pPr algn="l"/>
            <a:r>
              <a:rPr lang="en-US" sz="1000" kern="400" dirty="0">
                <a:solidFill>
                  <a:schemeClr val="tx1"/>
                </a:solidFill>
                <a:cs typeface="Arial" panose="020B0604020202020204" pitchFamily="34" charset="0"/>
              </a:rPr>
              <a:t>LCN-5268578-112822</a:t>
            </a:r>
          </a:p>
        </p:txBody>
      </p:sp>
      <p:sp>
        <p:nvSpPr>
          <p:cNvPr id="9" name="TextBox 8">
            <a:extLst>
              <a:ext uri="{FF2B5EF4-FFF2-40B4-BE49-F238E27FC236}">
                <a16:creationId xmlns:a16="http://schemas.microsoft.com/office/drawing/2014/main" id="{5F8F0B73-C917-6241-BF84-3A2C50DB16F9}"/>
              </a:ext>
            </a:extLst>
          </p:cNvPr>
          <p:cNvSpPr txBox="1"/>
          <p:nvPr userDrawn="1"/>
        </p:nvSpPr>
        <p:spPr>
          <a:xfrm>
            <a:off x="8991600" y="6412365"/>
            <a:ext cx="2243099" cy="153888"/>
          </a:xfrm>
          <a:prstGeom prst="rect">
            <a:avLst/>
          </a:prstGeom>
          <a:noFill/>
        </p:spPr>
        <p:txBody>
          <a:bodyPr wrap="square" lIns="0" tIns="0" rIns="0" bIns="0" rtlCol="0" anchor="b" anchorCtr="0">
            <a:spAutoFit/>
          </a:bodyPr>
          <a:lstStyle/>
          <a:p>
            <a:pPr algn="r"/>
            <a:r>
              <a:rPr lang="en-US" sz="1000" kern="400" dirty="0">
                <a:solidFill>
                  <a:schemeClr val="tx1"/>
                </a:solidFill>
                <a:cs typeface="Arial" panose="020B0604020202020204" pitchFamily="34" charset="0"/>
              </a:rPr>
              <a:t>©</a:t>
            </a:r>
            <a:fld id="{8C5117C9-4DAB-EE47-AD3C-A0A4C658B7A2}" type="datetimeyyyy">
              <a:rPr lang="en-US" sz="1000" kern="400" smtClean="0">
                <a:solidFill>
                  <a:schemeClr val="tx1"/>
                </a:solidFill>
                <a:cs typeface="Arial" panose="020B0604020202020204" pitchFamily="34" charset="0"/>
              </a:rPr>
              <a:t>2025</a:t>
            </a:fld>
            <a:r>
              <a:rPr lang="en-US" sz="1000" kern="400" dirty="0">
                <a:solidFill>
                  <a:schemeClr val="tx1"/>
                </a:solidFill>
                <a:cs typeface="Arial" panose="020B0604020202020204" pitchFamily="34" charset="0"/>
              </a:rPr>
              <a:t> Lincoln National Corporation</a:t>
            </a:r>
          </a:p>
        </p:txBody>
      </p:sp>
    </p:spTree>
    <p:extLst>
      <p:ext uri="{BB962C8B-B14F-4D97-AF65-F5344CB8AC3E}">
        <p14:creationId xmlns:p14="http://schemas.microsoft.com/office/powerpoint/2010/main" val="796548561"/>
      </p:ext>
    </p:extLst>
  </p:cSld>
  <p:clrMap bg1="lt1" tx1="dk1" bg2="lt2" tx2="dk2" accent1="accent1" accent2="accent2" accent3="accent3" accent4="accent4" accent5="accent5" accent6="accent6" hlink="hlink" folHlink="folHlink"/>
  <p:sldLayoutIdLst>
    <p:sldLayoutId id="2147483969" r:id="rId1"/>
  </p:sldLayoutIdLst>
  <p:hf sldNum="0" hdr="0" ftr="0"/>
  <p:txStyles>
    <p:titleStyle>
      <a:lvl1pPr algn="l" defTabSz="914400" rtl="0" eaLnBrk="1" latinLnBrk="0" hangingPunct="1">
        <a:lnSpc>
          <a:spcPct val="100000"/>
        </a:lnSpc>
        <a:spcBef>
          <a:spcPct val="0"/>
        </a:spcBef>
        <a:buNone/>
        <a:defRPr sz="3400" kern="1200" baseline="0">
          <a:solidFill>
            <a:schemeClr val="tx1"/>
          </a:solidFill>
          <a:latin typeface="Georgia" panose="02040502050405020303" pitchFamily="18" charset="0"/>
          <a:ea typeface="+mj-ea"/>
          <a:cs typeface="+mj-cs"/>
        </a:defRPr>
      </a:lvl1pPr>
    </p:titleStyle>
    <p:bodyStyle>
      <a:lvl1pPr marL="182880" indent="-182880" algn="l" defTabSz="914400" rtl="0" eaLnBrk="1" latinLnBrk="0" hangingPunct="1">
        <a:lnSpc>
          <a:spcPct val="100000"/>
        </a:lnSpc>
        <a:spcBef>
          <a:spcPts val="0"/>
        </a:spcBef>
        <a:spcAft>
          <a:spcPts val="800"/>
        </a:spcAft>
        <a:buClr>
          <a:schemeClr val="accent1"/>
        </a:buClr>
        <a:buFont typeface="Wingdings" pitchFamily="2" charset="2"/>
        <a:buChar char="§"/>
        <a:defRPr sz="1600" kern="400" baseline="0">
          <a:solidFill>
            <a:schemeClr val="tx1"/>
          </a:solidFill>
          <a:latin typeface="+mn-lt"/>
          <a:ea typeface="+mn-ea"/>
          <a:cs typeface="Arial" panose="020B0604020202020204" pitchFamily="34" charset="0"/>
        </a:defRPr>
      </a:lvl1pPr>
      <a:lvl2pPr marL="365760" indent="-182880" algn="l" defTabSz="914400" rtl="0" eaLnBrk="1" latinLnBrk="0" hangingPunct="1">
        <a:lnSpc>
          <a:spcPct val="100000"/>
        </a:lnSpc>
        <a:spcBef>
          <a:spcPts val="0"/>
        </a:spcBef>
        <a:spcAft>
          <a:spcPts val="800"/>
        </a:spcAft>
        <a:buClr>
          <a:schemeClr val="accent6"/>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2pPr>
      <a:lvl3pPr marL="685800" indent="-173736" algn="l" defTabSz="914400" rtl="0" eaLnBrk="1" latinLnBrk="0" hangingPunct="1">
        <a:lnSpc>
          <a:spcPct val="100000"/>
        </a:lnSpc>
        <a:spcBef>
          <a:spcPts val="0"/>
        </a:spcBef>
        <a:spcAft>
          <a:spcPts val="800"/>
        </a:spcAft>
        <a:buClr>
          <a:schemeClr val="accent6"/>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3pPr>
      <a:lvl4pPr marL="859536" indent="-173736" algn="l" defTabSz="914400" rtl="0" eaLnBrk="1" latinLnBrk="0" hangingPunct="1">
        <a:lnSpc>
          <a:spcPct val="100000"/>
        </a:lnSpc>
        <a:spcBef>
          <a:spcPts val="0"/>
        </a:spcBef>
        <a:spcAft>
          <a:spcPts val="800"/>
        </a:spcAft>
        <a:buClr>
          <a:schemeClr val="tx1"/>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4pPr>
      <a:lvl5pPr marL="1033272" indent="-173736" algn="l" defTabSz="914400" rtl="0" eaLnBrk="1" latinLnBrk="0" hangingPunct="1">
        <a:lnSpc>
          <a:spcPct val="100000"/>
        </a:lnSpc>
        <a:spcBef>
          <a:spcPts val="0"/>
        </a:spcBef>
        <a:spcAft>
          <a:spcPts val="800"/>
        </a:spcAft>
        <a:buClr>
          <a:schemeClr val="tx1"/>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71641" y="484632"/>
            <a:ext cx="11036808" cy="521208"/>
          </a:xfrm>
          <a:prstGeom prst="rect">
            <a:avLst/>
          </a:prstGeom>
        </p:spPr>
        <p:txBody>
          <a:bodyPr vert="horz" lIns="0" tIns="0" rIns="0" bIns="0" rtlCol="0" anchor="t" anchorCtr="0">
            <a:noAutofit/>
          </a:bodyPr>
          <a:lstStyle/>
          <a:p>
            <a:r>
              <a:rPr lang="en-US" dirty="0"/>
              <a:t>Lorem ipsum dolor sit</a:t>
            </a:r>
          </a:p>
        </p:txBody>
      </p:sp>
      <p:sp>
        <p:nvSpPr>
          <p:cNvPr id="3" name="Text Placeholder 2"/>
          <p:cNvSpPr>
            <a:spLocks noGrp="1"/>
          </p:cNvSpPr>
          <p:nvPr>
            <p:ph type="body" idx="1"/>
          </p:nvPr>
        </p:nvSpPr>
        <p:spPr>
          <a:xfrm>
            <a:off x="571641" y="2000250"/>
            <a:ext cx="11036808" cy="4206240"/>
          </a:xfrm>
          <a:prstGeom prst="rect">
            <a:avLst/>
          </a:prstGeom>
        </p:spPr>
        <p:txBody>
          <a:bodyPr vert="horz" lIns="0" tIns="0" rIns="0" bIns="0" rtlCol="0">
            <a:noAutofit/>
          </a:bodyPr>
          <a:lstStyle/>
          <a:p>
            <a:pPr lvl="0"/>
            <a:r>
              <a:rPr lang="en-US" dirty="0"/>
              <a:t>Click to enter text</a:t>
            </a:r>
          </a:p>
          <a:p>
            <a:pPr lvl="1"/>
            <a:r>
              <a:rPr lang="en-US" dirty="0"/>
              <a:t>Second level</a:t>
            </a:r>
          </a:p>
          <a:p>
            <a:pPr lvl="2"/>
            <a:r>
              <a:rPr lang="en-US" dirty="0"/>
              <a:t>Third level</a:t>
            </a:r>
          </a:p>
        </p:txBody>
      </p:sp>
      <p:sp>
        <p:nvSpPr>
          <p:cNvPr id="9" name="TextBox 8">
            <a:extLst>
              <a:ext uri="{FF2B5EF4-FFF2-40B4-BE49-F238E27FC236}">
                <a16:creationId xmlns:a16="http://schemas.microsoft.com/office/drawing/2014/main" id="{4164E29F-1C9F-7B4F-93A3-6385D58B7911}"/>
              </a:ext>
            </a:extLst>
          </p:cNvPr>
          <p:cNvSpPr txBox="1"/>
          <p:nvPr userDrawn="1"/>
        </p:nvSpPr>
        <p:spPr>
          <a:xfrm>
            <a:off x="11343761" y="6412365"/>
            <a:ext cx="301752" cy="153888"/>
          </a:xfrm>
          <a:prstGeom prst="rect">
            <a:avLst/>
          </a:prstGeom>
          <a:noFill/>
        </p:spPr>
        <p:txBody>
          <a:bodyPr wrap="square" lIns="0" tIns="0" rIns="0" bIns="0" rtlCol="0" anchor="b" anchorCtr="0">
            <a:spAutoFit/>
          </a:bodyPr>
          <a:lstStyle/>
          <a:p>
            <a:pPr algn="r"/>
            <a:fld id="{6A80CFBF-9CAB-4605-9923-D5636131B333}" type="slidenum">
              <a:rPr lang="en-US" sz="1000" kern="400" baseline="0" smtClean="0">
                <a:solidFill>
                  <a:schemeClr val="bg1"/>
                </a:solidFill>
                <a:latin typeface="+mn-lt"/>
                <a:cs typeface="Arial" panose="020B0604020202020204" pitchFamily="34" charset="0"/>
              </a:rPr>
              <a:pPr algn="r"/>
              <a:t>‹#›</a:t>
            </a:fld>
            <a:endParaRPr lang="en-US" sz="1000" kern="400" baseline="0" dirty="0">
              <a:solidFill>
                <a:schemeClr val="bg1"/>
              </a:solidFill>
              <a:latin typeface="+mn-lt"/>
              <a:cs typeface="Arial" panose="020B0604020202020204" pitchFamily="34" charset="0"/>
            </a:endParaRPr>
          </a:p>
        </p:txBody>
      </p:sp>
      <p:sp>
        <p:nvSpPr>
          <p:cNvPr id="12" name="TextBox 11">
            <a:extLst>
              <a:ext uri="{FF2B5EF4-FFF2-40B4-BE49-F238E27FC236}">
                <a16:creationId xmlns:a16="http://schemas.microsoft.com/office/drawing/2014/main" id="{DBBAD099-4596-7744-A66F-C6AB5775097F}"/>
              </a:ext>
            </a:extLst>
          </p:cNvPr>
          <p:cNvSpPr txBox="1"/>
          <p:nvPr userDrawn="1"/>
        </p:nvSpPr>
        <p:spPr>
          <a:xfrm>
            <a:off x="2042160" y="6412365"/>
            <a:ext cx="6949440" cy="153888"/>
          </a:xfrm>
          <a:prstGeom prst="rect">
            <a:avLst/>
          </a:prstGeom>
          <a:noFill/>
        </p:spPr>
        <p:txBody>
          <a:bodyPr wrap="square" lIns="0" tIns="0" rIns="0" bIns="0" rtlCol="0" anchor="b" anchorCtr="0">
            <a:spAutoFit/>
          </a:bodyPr>
          <a:lstStyle/>
          <a:p>
            <a:pPr algn="ctr"/>
            <a:r>
              <a:rPr lang="en-US" sz="1000" b="1" kern="400" dirty="0">
                <a:solidFill>
                  <a:schemeClr val="bg1"/>
                </a:solidFill>
                <a:cs typeface="Arial" panose="020B0604020202020204" pitchFamily="34" charset="0"/>
              </a:rPr>
              <a:t>For financial professional use only. Not for use with the public.</a:t>
            </a:r>
          </a:p>
        </p:txBody>
      </p:sp>
      <p:sp>
        <p:nvSpPr>
          <p:cNvPr id="13" name="TextBox 12">
            <a:extLst>
              <a:ext uri="{FF2B5EF4-FFF2-40B4-BE49-F238E27FC236}">
                <a16:creationId xmlns:a16="http://schemas.microsoft.com/office/drawing/2014/main" id="{7A70A867-1C7C-A74D-AD75-2E7B0D1C8F0E}"/>
              </a:ext>
            </a:extLst>
          </p:cNvPr>
          <p:cNvSpPr txBox="1"/>
          <p:nvPr userDrawn="1"/>
        </p:nvSpPr>
        <p:spPr>
          <a:xfrm>
            <a:off x="546487" y="6412365"/>
            <a:ext cx="1708404" cy="153888"/>
          </a:xfrm>
          <a:prstGeom prst="rect">
            <a:avLst/>
          </a:prstGeom>
          <a:noFill/>
        </p:spPr>
        <p:txBody>
          <a:bodyPr wrap="square" lIns="0" tIns="0" rIns="0" bIns="0" rtlCol="0" anchor="b" anchorCtr="0">
            <a:spAutoFit/>
          </a:bodyPr>
          <a:lstStyle/>
          <a:p>
            <a:pPr algn="l"/>
            <a:r>
              <a:rPr lang="en-US" sz="1000" kern="400">
                <a:solidFill>
                  <a:schemeClr val="bg1"/>
                </a:solidFill>
                <a:cs typeface="Arial" panose="020B0604020202020204" pitchFamily="34" charset="0"/>
              </a:rPr>
              <a:t>LCN-5268578-112822</a:t>
            </a:r>
            <a:endParaRPr lang="en-US" sz="1000" kern="400" dirty="0">
              <a:solidFill>
                <a:schemeClr val="bg1"/>
              </a:solidFill>
              <a:cs typeface="Arial" panose="020B0604020202020204" pitchFamily="34" charset="0"/>
            </a:endParaRPr>
          </a:p>
        </p:txBody>
      </p:sp>
      <p:sp>
        <p:nvSpPr>
          <p:cNvPr id="10" name="TextBox 9">
            <a:extLst>
              <a:ext uri="{FF2B5EF4-FFF2-40B4-BE49-F238E27FC236}">
                <a16:creationId xmlns:a16="http://schemas.microsoft.com/office/drawing/2014/main" id="{8C0CF788-AB5F-E74C-ADF9-C44DC198283D}"/>
              </a:ext>
            </a:extLst>
          </p:cNvPr>
          <p:cNvSpPr txBox="1"/>
          <p:nvPr userDrawn="1"/>
        </p:nvSpPr>
        <p:spPr>
          <a:xfrm>
            <a:off x="8991600" y="6412365"/>
            <a:ext cx="2243099" cy="153888"/>
          </a:xfrm>
          <a:prstGeom prst="rect">
            <a:avLst/>
          </a:prstGeom>
          <a:noFill/>
        </p:spPr>
        <p:txBody>
          <a:bodyPr wrap="square" lIns="0" tIns="0" rIns="0" bIns="0" rtlCol="0" anchor="b" anchorCtr="0">
            <a:spAutoFit/>
          </a:bodyPr>
          <a:lstStyle/>
          <a:p>
            <a:pPr algn="r"/>
            <a:r>
              <a:rPr lang="en-US" sz="1000" kern="400" dirty="0">
                <a:solidFill>
                  <a:schemeClr val="bg1"/>
                </a:solidFill>
                <a:cs typeface="Arial" panose="020B0604020202020204" pitchFamily="34" charset="0"/>
              </a:rPr>
              <a:t>©</a:t>
            </a:r>
            <a:fld id="{8C5117C9-4DAB-EE47-AD3C-A0A4C658B7A2}" type="datetimeyyyy">
              <a:rPr lang="en-US" sz="1000" kern="400" smtClean="0">
                <a:solidFill>
                  <a:schemeClr val="bg1"/>
                </a:solidFill>
                <a:cs typeface="Arial" panose="020B0604020202020204" pitchFamily="34" charset="0"/>
              </a:rPr>
              <a:t>2025</a:t>
            </a:fld>
            <a:r>
              <a:rPr lang="en-US" sz="1000" kern="400" dirty="0">
                <a:solidFill>
                  <a:schemeClr val="bg1"/>
                </a:solidFill>
                <a:cs typeface="Arial" panose="020B0604020202020204" pitchFamily="34" charset="0"/>
              </a:rPr>
              <a:t> Lincoln National Corporation</a:t>
            </a:r>
          </a:p>
        </p:txBody>
      </p:sp>
    </p:spTree>
    <p:extLst>
      <p:ext uri="{BB962C8B-B14F-4D97-AF65-F5344CB8AC3E}">
        <p14:creationId xmlns:p14="http://schemas.microsoft.com/office/powerpoint/2010/main" val="1391013168"/>
      </p:ext>
    </p:extLst>
  </p:cSld>
  <p:clrMap bg1="lt1" tx1="dk1" bg2="lt2" tx2="dk2" accent1="accent1" accent2="accent2" accent3="accent3" accent4="accent4" accent5="accent5" accent6="accent6" hlink="hlink" folHlink="folHlink"/>
  <p:sldLayoutIdLst>
    <p:sldLayoutId id="2147484326" r:id="rId1"/>
    <p:sldLayoutId id="2147484327" r:id="rId2"/>
    <p:sldLayoutId id="2147484328" r:id="rId3"/>
  </p:sldLayoutIdLst>
  <p:hf sldNum="0" hdr="0" ftr="0"/>
  <p:txStyles>
    <p:titleStyle>
      <a:lvl1pPr algn="l" defTabSz="914400" rtl="0" eaLnBrk="1" latinLnBrk="0" hangingPunct="1">
        <a:lnSpc>
          <a:spcPct val="100000"/>
        </a:lnSpc>
        <a:spcBef>
          <a:spcPct val="0"/>
        </a:spcBef>
        <a:buNone/>
        <a:defRPr sz="3400" kern="1200" baseline="0">
          <a:solidFill>
            <a:schemeClr val="bg1"/>
          </a:solidFill>
          <a:latin typeface="Georgia" panose="02040502050405020303" pitchFamily="18" charset="0"/>
          <a:ea typeface="+mj-ea"/>
          <a:cs typeface="+mj-cs"/>
        </a:defRPr>
      </a:lvl1pPr>
    </p:titleStyle>
    <p:bodyStyle>
      <a:lvl1pPr marL="182880" indent="-182880" algn="l" defTabSz="914400" rtl="0" eaLnBrk="1" latinLnBrk="0" hangingPunct="1">
        <a:lnSpc>
          <a:spcPct val="100000"/>
        </a:lnSpc>
        <a:spcBef>
          <a:spcPts val="0"/>
        </a:spcBef>
        <a:spcAft>
          <a:spcPts val="600"/>
        </a:spcAft>
        <a:buClr>
          <a:schemeClr val="bg1"/>
        </a:buClr>
        <a:buFont typeface="Wingdings" pitchFamily="2" charset="2"/>
        <a:buChar char="§"/>
        <a:defRPr sz="1600" kern="400" baseline="0">
          <a:solidFill>
            <a:schemeClr val="bg1"/>
          </a:solidFill>
          <a:latin typeface="+mn-lt"/>
          <a:ea typeface="+mn-ea"/>
          <a:cs typeface="Arial" panose="020B0604020202020204" pitchFamily="34" charset="0"/>
        </a:defRPr>
      </a:lvl1pPr>
      <a:lvl2pPr marL="365760" indent="-182880" algn="l" defTabSz="914400" rtl="0" eaLnBrk="1" latinLnBrk="0" hangingPunct="1">
        <a:lnSpc>
          <a:spcPct val="100000"/>
        </a:lnSpc>
        <a:spcBef>
          <a:spcPts val="0"/>
        </a:spcBef>
        <a:spcAft>
          <a:spcPts val="600"/>
        </a:spcAft>
        <a:buClr>
          <a:schemeClr val="bg1"/>
        </a:buClr>
        <a:buFont typeface="Calibri" panose="020F0502020204030204" pitchFamily="34" charset="0"/>
        <a:buChar char="‒"/>
        <a:defRPr sz="1600" kern="400" baseline="0">
          <a:solidFill>
            <a:schemeClr val="bg1"/>
          </a:solidFill>
          <a:latin typeface="+mn-lt"/>
          <a:ea typeface="+mn-ea"/>
          <a:cs typeface="Arial" panose="020B0604020202020204" pitchFamily="34" charset="0"/>
        </a:defRPr>
      </a:lvl2pPr>
      <a:lvl3pPr marL="685800" indent="-173736" algn="l" defTabSz="914400" rtl="0" eaLnBrk="1" latinLnBrk="0" hangingPunct="1">
        <a:lnSpc>
          <a:spcPct val="100000"/>
        </a:lnSpc>
        <a:spcBef>
          <a:spcPts val="0"/>
        </a:spcBef>
        <a:spcAft>
          <a:spcPts val="600"/>
        </a:spcAft>
        <a:buClr>
          <a:schemeClr val="bg1"/>
        </a:buClr>
        <a:buFont typeface="Calibri" panose="020F0502020204030204" pitchFamily="34" charset="0"/>
        <a:buChar char="▫"/>
        <a:defRPr sz="1600" kern="400" baseline="0">
          <a:solidFill>
            <a:schemeClr val="bg1"/>
          </a:solidFill>
          <a:latin typeface="+mn-lt"/>
          <a:ea typeface="+mn-ea"/>
          <a:cs typeface="Arial" panose="020B0604020202020204" pitchFamily="34" charset="0"/>
        </a:defRPr>
      </a:lvl3pPr>
      <a:lvl4pPr marL="859536" indent="-173736" algn="l" defTabSz="914400" rtl="0" eaLnBrk="1" latinLnBrk="0" hangingPunct="1">
        <a:lnSpc>
          <a:spcPct val="100000"/>
        </a:lnSpc>
        <a:spcBef>
          <a:spcPts val="0"/>
        </a:spcBef>
        <a:spcAft>
          <a:spcPts val="600"/>
        </a:spcAft>
        <a:buClr>
          <a:schemeClr val="bg1"/>
        </a:buClr>
        <a:buFont typeface="Calibri" panose="020F0502020204030204" pitchFamily="34" charset="0"/>
        <a:buChar char="◦"/>
        <a:defRPr sz="1600" kern="400" baseline="0">
          <a:solidFill>
            <a:schemeClr val="bg1"/>
          </a:solidFill>
          <a:latin typeface="+mn-lt"/>
          <a:ea typeface="+mn-ea"/>
          <a:cs typeface="Arial" panose="020B0604020202020204" pitchFamily="34" charset="0"/>
        </a:defRPr>
      </a:lvl4pPr>
      <a:lvl5pPr marL="1033272" indent="-173736" algn="l" defTabSz="914400" rtl="0" eaLnBrk="1" latinLnBrk="0" hangingPunct="1">
        <a:lnSpc>
          <a:spcPct val="100000"/>
        </a:lnSpc>
        <a:spcBef>
          <a:spcPts val="0"/>
        </a:spcBef>
        <a:spcAft>
          <a:spcPts val="600"/>
        </a:spcAft>
        <a:buClr>
          <a:schemeClr val="bg1"/>
        </a:buClr>
        <a:buFont typeface="Calibri" panose="020F0502020204030204" pitchFamily="34" charset="0"/>
        <a:buChar char="»"/>
        <a:defRPr sz="1600" kern="400" baseline="0">
          <a:solidFill>
            <a:schemeClr val="bg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71641" y="484632"/>
            <a:ext cx="11036808" cy="521208"/>
          </a:xfrm>
          <a:prstGeom prst="rect">
            <a:avLst/>
          </a:prstGeom>
        </p:spPr>
        <p:txBody>
          <a:bodyPr vert="horz" lIns="0" tIns="0" rIns="0" bIns="0" rtlCol="0" anchor="t" anchorCtr="0">
            <a:noAutofit/>
          </a:bodyPr>
          <a:lstStyle/>
          <a:p>
            <a:r>
              <a:rPr lang="en-US" dirty="0"/>
              <a:t>Click to enter title</a:t>
            </a:r>
          </a:p>
        </p:txBody>
      </p:sp>
      <p:sp>
        <p:nvSpPr>
          <p:cNvPr id="3" name="Text Placeholder 2"/>
          <p:cNvSpPr>
            <a:spLocks noGrp="1"/>
          </p:cNvSpPr>
          <p:nvPr>
            <p:ph type="body" idx="1"/>
          </p:nvPr>
        </p:nvSpPr>
        <p:spPr>
          <a:xfrm>
            <a:off x="571641" y="2000250"/>
            <a:ext cx="11036808" cy="4206240"/>
          </a:xfrm>
          <a:prstGeom prst="rect">
            <a:avLst/>
          </a:prstGeom>
        </p:spPr>
        <p:txBody>
          <a:bodyPr vert="horz" lIns="0" tIns="0" rIns="0" bIns="0" rtlCol="0">
            <a:noAutofit/>
          </a:bodyPr>
          <a:lstStyle/>
          <a:p>
            <a:pPr lvl="0"/>
            <a:r>
              <a:rPr lang="en-US" dirty="0"/>
              <a:t>Click to enter text</a:t>
            </a:r>
          </a:p>
          <a:p>
            <a:pPr lvl="1"/>
            <a:r>
              <a:rPr lang="en-US" dirty="0"/>
              <a:t>Second level</a:t>
            </a:r>
          </a:p>
          <a:p>
            <a:pPr lvl="2"/>
            <a:r>
              <a:rPr lang="en-US" dirty="0"/>
              <a:t>Third level</a:t>
            </a:r>
          </a:p>
        </p:txBody>
      </p:sp>
      <p:sp>
        <p:nvSpPr>
          <p:cNvPr id="10" name="TextBox 9">
            <a:extLst>
              <a:ext uri="{FF2B5EF4-FFF2-40B4-BE49-F238E27FC236}">
                <a16:creationId xmlns:a16="http://schemas.microsoft.com/office/drawing/2014/main" id="{872DA6FA-4D6E-5E4D-9D29-3E1EC7156460}"/>
              </a:ext>
            </a:extLst>
          </p:cNvPr>
          <p:cNvSpPr txBox="1"/>
          <p:nvPr userDrawn="1"/>
        </p:nvSpPr>
        <p:spPr>
          <a:xfrm>
            <a:off x="11343761" y="6412365"/>
            <a:ext cx="301752" cy="153888"/>
          </a:xfrm>
          <a:prstGeom prst="rect">
            <a:avLst/>
          </a:prstGeom>
          <a:noFill/>
        </p:spPr>
        <p:txBody>
          <a:bodyPr wrap="square" lIns="0" tIns="0" rIns="0" bIns="0" rtlCol="0" anchor="b" anchorCtr="0">
            <a:spAutoFit/>
          </a:bodyPr>
          <a:lstStyle/>
          <a:p>
            <a:pPr algn="r"/>
            <a:fld id="{6A80CFBF-9CAB-4605-9923-D5636131B333}" type="slidenum">
              <a:rPr lang="en-US" sz="1000" kern="400" baseline="0" smtClean="0">
                <a:solidFill>
                  <a:schemeClr val="tx1"/>
                </a:solidFill>
                <a:latin typeface="+mn-lt"/>
                <a:cs typeface="Arial" panose="020B0604020202020204" pitchFamily="34" charset="0"/>
              </a:rPr>
              <a:pPr algn="r"/>
              <a:t>‹#›</a:t>
            </a:fld>
            <a:endParaRPr lang="en-US" sz="1000" kern="400" baseline="0" dirty="0">
              <a:solidFill>
                <a:schemeClr val="tx1"/>
              </a:solidFill>
              <a:latin typeface="+mn-lt"/>
              <a:cs typeface="Arial" panose="020B0604020202020204" pitchFamily="34" charset="0"/>
            </a:endParaRPr>
          </a:p>
        </p:txBody>
      </p:sp>
      <p:sp>
        <p:nvSpPr>
          <p:cNvPr id="11" name="TextBox 10">
            <a:extLst>
              <a:ext uri="{FF2B5EF4-FFF2-40B4-BE49-F238E27FC236}">
                <a16:creationId xmlns:a16="http://schemas.microsoft.com/office/drawing/2014/main" id="{A914DABC-C37D-0846-966D-2BA1BE7866BE}"/>
              </a:ext>
            </a:extLst>
          </p:cNvPr>
          <p:cNvSpPr txBox="1"/>
          <p:nvPr userDrawn="1"/>
        </p:nvSpPr>
        <p:spPr>
          <a:xfrm>
            <a:off x="2042160" y="6412365"/>
            <a:ext cx="6949440" cy="153888"/>
          </a:xfrm>
          <a:prstGeom prst="rect">
            <a:avLst/>
          </a:prstGeom>
          <a:noFill/>
        </p:spPr>
        <p:txBody>
          <a:bodyPr wrap="square" lIns="0" tIns="0" rIns="0" bIns="0" rtlCol="0" anchor="b" anchorCtr="0">
            <a:spAutoFit/>
          </a:bodyPr>
          <a:lstStyle/>
          <a:p>
            <a:pPr algn="ctr"/>
            <a:r>
              <a:rPr lang="en-US" sz="1000" b="1" kern="400" dirty="0">
                <a:solidFill>
                  <a:schemeClr val="tx1"/>
                </a:solidFill>
                <a:cs typeface="Arial" panose="020B0604020202020204" pitchFamily="34" charset="0"/>
              </a:rPr>
              <a:t>For financial professional use only. Not for use with the public.</a:t>
            </a:r>
          </a:p>
        </p:txBody>
      </p:sp>
      <p:sp>
        <p:nvSpPr>
          <p:cNvPr id="13" name="TextBox 12">
            <a:extLst>
              <a:ext uri="{FF2B5EF4-FFF2-40B4-BE49-F238E27FC236}">
                <a16:creationId xmlns:a16="http://schemas.microsoft.com/office/drawing/2014/main" id="{8F565BEA-B9B4-8F48-90FF-1DA0B5B12361}"/>
              </a:ext>
            </a:extLst>
          </p:cNvPr>
          <p:cNvSpPr txBox="1"/>
          <p:nvPr userDrawn="1"/>
        </p:nvSpPr>
        <p:spPr>
          <a:xfrm>
            <a:off x="546487" y="6412365"/>
            <a:ext cx="1708404" cy="153888"/>
          </a:xfrm>
          <a:prstGeom prst="rect">
            <a:avLst/>
          </a:prstGeom>
          <a:noFill/>
        </p:spPr>
        <p:txBody>
          <a:bodyPr wrap="square" lIns="0" tIns="0" rIns="0" bIns="0" rtlCol="0" anchor="b" anchorCtr="0">
            <a:spAutoFit/>
          </a:bodyPr>
          <a:lstStyle/>
          <a:p>
            <a:pPr algn="l"/>
            <a:r>
              <a:rPr lang="en-US" sz="1000" kern="400">
                <a:solidFill>
                  <a:schemeClr val="tx1"/>
                </a:solidFill>
                <a:cs typeface="Arial" panose="020B0604020202020204" pitchFamily="34" charset="0"/>
              </a:rPr>
              <a:t>LCN-5268578-112822</a:t>
            </a:r>
            <a:endParaRPr lang="en-US" sz="1000" kern="400" dirty="0">
              <a:solidFill>
                <a:schemeClr val="tx1"/>
              </a:solidFill>
              <a:cs typeface="Arial" panose="020B0604020202020204" pitchFamily="34" charset="0"/>
            </a:endParaRPr>
          </a:p>
        </p:txBody>
      </p:sp>
      <p:sp>
        <p:nvSpPr>
          <p:cNvPr id="9" name="TextBox 8">
            <a:extLst>
              <a:ext uri="{FF2B5EF4-FFF2-40B4-BE49-F238E27FC236}">
                <a16:creationId xmlns:a16="http://schemas.microsoft.com/office/drawing/2014/main" id="{C47C7402-7C04-2D46-B4C9-8C73869E66E9}"/>
              </a:ext>
            </a:extLst>
          </p:cNvPr>
          <p:cNvSpPr txBox="1"/>
          <p:nvPr userDrawn="1"/>
        </p:nvSpPr>
        <p:spPr>
          <a:xfrm>
            <a:off x="8991600" y="6412365"/>
            <a:ext cx="2243099" cy="153888"/>
          </a:xfrm>
          <a:prstGeom prst="rect">
            <a:avLst/>
          </a:prstGeom>
          <a:noFill/>
        </p:spPr>
        <p:txBody>
          <a:bodyPr wrap="square" lIns="0" tIns="0" rIns="0" bIns="0" rtlCol="0" anchor="b" anchorCtr="0">
            <a:spAutoFit/>
          </a:bodyPr>
          <a:lstStyle/>
          <a:p>
            <a:pPr algn="r"/>
            <a:r>
              <a:rPr lang="en-US" sz="1000" kern="400" dirty="0">
                <a:solidFill>
                  <a:schemeClr val="tx1"/>
                </a:solidFill>
                <a:cs typeface="Arial" panose="020B0604020202020204" pitchFamily="34" charset="0"/>
              </a:rPr>
              <a:t>©</a:t>
            </a:r>
            <a:fld id="{8C5117C9-4DAB-EE47-AD3C-A0A4C658B7A2}" type="datetimeyyyy">
              <a:rPr lang="en-US" sz="1000" kern="400" smtClean="0">
                <a:solidFill>
                  <a:schemeClr val="tx1"/>
                </a:solidFill>
                <a:cs typeface="Arial" panose="020B0604020202020204" pitchFamily="34" charset="0"/>
              </a:rPr>
              <a:t>2025</a:t>
            </a:fld>
            <a:r>
              <a:rPr lang="en-US" sz="1000" kern="400" dirty="0">
                <a:solidFill>
                  <a:schemeClr val="tx1"/>
                </a:solidFill>
                <a:cs typeface="Arial" panose="020B0604020202020204" pitchFamily="34" charset="0"/>
              </a:rPr>
              <a:t> Lincoln National Corporation</a:t>
            </a:r>
          </a:p>
        </p:txBody>
      </p:sp>
    </p:spTree>
    <p:extLst>
      <p:ext uri="{BB962C8B-B14F-4D97-AF65-F5344CB8AC3E}">
        <p14:creationId xmlns:p14="http://schemas.microsoft.com/office/powerpoint/2010/main" val="3209414343"/>
      </p:ext>
    </p:extLst>
  </p:cSld>
  <p:clrMap bg1="lt1" tx1="dk1" bg2="lt2" tx2="dk2" accent1="accent1" accent2="accent2" accent3="accent3" accent4="accent4" accent5="accent5" accent6="accent6" hlink="hlink" folHlink="folHlink"/>
  <p:sldLayoutIdLst>
    <p:sldLayoutId id="2147483975" r:id="rId1"/>
    <p:sldLayoutId id="2147483976" r:id="rId2"/>
  </p:sldLayoutIdLst>
  <p:hf sldNum="0" hdr="0" ftr="0"/>
  <p:txStyles>
    <p:titleStyle>
      <a:lvl1pPr algn="l" defTabSz="914400" rtl="0" eaLnBrk="1" latinLnBrk="0" hangingPunct="1">
        <a:lnSpc>
          <a:spcPct val="100000"/>
        </a:lnSpc>
        <a:spcBef>
          <a:spcPct val="0"/>
        </a:spcBef>
        <a:buNone/>
        <a:defRPr sz="3400" kern="1200" baseline="0">
          <a:solidFill>
            <a:schemeClr val="tx1"/>
          </a:solidFill>
          <a:latin typeface="Georgia" panose="02040502050405020303" pitchFamily="18" charset="0"/>
          <a:ea typeface="+mj-ea"/>
          <a:cs typeface="+mj-cs"/>
        </a:defRPr>
      </a:lvl1pPr>
    </p:titleStyle>
    <p:bodyStyle>
      <a:lvl1pPr marL="182880" indent="-182880" algn="l" defTabSz="914400" rtl="0" eaLnBrk="1" latinLnBrk="0" hangingPunct="1">
        <a:lnSpc>
          <a:spcPct val="100000"/>
        </a:lnSpc>
        <a:spcBef>
          <a:spcPts val="0"/>
        </a:spcBef>
        <a:spcAft>
          <a:spcPts val="800"/>
        </a:spcAft>
        <a:buClr>
          <a:schemeClr val="accent1"/>
        </a:buClr>
        <a:buFont typeface="Wingdings" pitchFamily="2" charset="2"/>
        <a:buChar char="§"/>
        <a:defRPr sz="1600" kern="400" baseline="0">
          <a:solidFill>
            <a:schemeClr val="tx1"/>
          </a:solidFill>
          <a:latin typeface="+mn-lt"/>
          <a:ea typeface="+mn-ea"/>
          <a:cs typeface="Arial" panose="020B0604020202020204" pitchFamily="34" charset="0"/>
        </a:defRPr>
      </a:lvl1pPr>
      <a:lvl2pPr marL="365760" indent="-182880" algn="l" defTabSz="914400" rtl="0" eaLnBrk="1" latinLnBrk="0" hangingPunct="1">
        <a:lnSpc>
          <a:spcPct val="100000"/>
        </a:lnSpc>
        <a:spcBef>
          <a:spcPts val="0"/>
        </a:spcBef>
        <a:spcAft>
          <a:spcPts val="800"/>
        </a:spcAft>
        <a:buClr>
          <a:schemeClr val="accent6"/>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2pPr>
      <a:lvl3pPr marL="685800" indent="-173736" algn="l" defTabSz="914400" rtl="0" eaLnBrk="1" latinLnBrk="0" hangingPunct="1">
        <a:lnSpc>
          <a:spcPct val="100000"/>
        </a:lnSpc>
        <a:spcBef>
          <a:spcPts val="0"/>
        </a:spcBef>
        <a:spcAft>
          <a:spcPts val="800"/>
        </a:spcAft>
        <a:buClr>
          <a:schemeClr val="accent6"/>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3pPr>
      <a:lvl4pPr marL="859536" indent="-173736" algn="l" defTabSz="914400" rtl="0" eaLnBrk="1" latinLnBrk="0" hangingPunct="1">
        <a:lnSpc>
          <a:spcPct val="100000"/>
        </a:lnSpc>
        <a:spcBef>
          <a:spcPts val="0"/>
        </a:spcBef>
        <a:spcAft>
          <a:spcPts val="800"/>
        </a:spcAft>
        <a:buClr>
          <a:schemeClr val="tx1"/>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4pPr>
      <a:lvl5pPr marL="1033272" indent="-173736" algn="l" defTabSz="914400" rtl="0" eaLnBrk="1" latinLnBrk="0" hangingPunct="1">
        <a:lnSpc>
          <a:spcPct val="100000"/>
        </a:lnSpc>
        <a:spcBef>
          <a:spcPts val="0"/>
        </a:spcBef>
        <a:spcAft>
          <a:spcPts val="800"/>
        </a:spcAft>
        <a:buClr>
          <a:schemeClr val="tx1"/>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71641" y="484632"/>
            <a:ext cx="11036808" cy="521208"/>
          </a:xfrm>
          <a:prstGeom prst="rect">
            <a:avLst/>
          </a:prstGeom>
        </p:spPr>
        <p:txBody>
          <a:bodyPr vert="horz" lIns="0" tIns="0" rIns="0" bIns="0" rtlCol="0" anchor="t" anchorCtr="0">
            <a:noAutofit/>
          </a:bodyPr>
          <a:lstStyle/>
          <a:p>
            <a:r>
              <a:rPr lang="en-US" dirty="0"/>
              <a:t>Lorem ipsum dolor sit</a:t>
            </a:r>
          </a:p>
        </p:txBody>
      </p:sp>
      <p:sp>
        <p:nvSpPr>
          <p:cNvPr id="3" name="Text Placeholder 2"/>
          <p:cNvSpPr>
            <a:spLocks noGrp="1"/>
          </p:cNvSpPr>
          <p:nvPr>
            <p:ph type="body" idx="1"/>
          </p:nvPr>
        </p:nvSpPr>
        <p:spPr>
          <a:xfrm>
            <a:off x="571641" y="2000250"/>
            <a:ext cx="11036808" cy="4206240"/>
          </a:xfrm>
          <a:prstGeom prst="rect">
            <a:avLst/>
          </a:prstGeom>
        </p:spPr>
        <p:txBody>
          <a:bodyPr vert="horz" lIns="0" tIns="0" rIns="0" bIns="0" rtlCol="0">
            <a:noAutofit/>
          </a:bodyPr>
          <a:lstStyle/>
          <a:p>
            <a:pPr lvl="0"/>
            <a:r>
              <a:rPr lang="en-US" dirty="0"/>
              <a:t>Click to enter text</a:t>
            </a:r>
          </a:p>
          <a:p>
            <a:pPr lvl="1"/>
            <a:r>
              <a:rPr lang="en-US" dirty="0"/>
              <a:t>Second level</a:t>
            </a:r>
          </a:p>
          <a:p>
            <a:pPr lvl="2"/>
            <a:r>
              <a:rPr lang="en-US" dirty="0"/>
              <a:t>Third level</a:t>
            </a:r>
          </a:p>
        </p:txBody>
      </p:sp>
      <p:sp>
        <p:nvSpPr>
          <p:cNvPr id="9" name="TextBox 8">
            <a:extLst>
              <a:ext uri="{FF2B5EF4-FFF2-40B4-BE49-F238E27FC236}">
                <a16:creationId xmlns:a16="http://schemas.microsoft.com/office/drawing/2014/main" id="{F1C6B43C-FD56-E44D-A4CE-BA5D3207CCC0}"/>
              </a:ext>
            </a:extLst>
          </p:cNvPr>
          <p:cNvSpPr txBox="1"/>
          <p:nvPr userDrawn="1"/>
        </p:nvSpPr>
        <p:spPr>
          <a:xfrm>
            <a:off x="11343761" y="6412365"/>
            <a:ext cx="301752" cy="153888"/>
          </a:xfrm>
          <a:prstGeom prst="rect">
            <a:avLst/>
          </a:prstGeom>
          <a:noFill/>
        </p:spPr>
        <p:txBody>
          <a:bodyPr wrap="square" lIns="0" tIns="0" rIns="0" bIns="0" rtlCol="0" anchor="b" anchorCtr="0">
            <a:spAutoFit/>
          </a:bodyPr>
          <a:lstStyle/>
          <a:p>
            <a:pPr algn="r"/>
            <a:fld id="{6A80CFBF-9CAB-4605-9923-D5636131B333}" type="slidenum">
              <a:rPr lang="en-US" sz="1000" kern="400" baseline="0" smtClean="0">
                <a:solidFill>
                  <a:schemeClr val="bg1"/>
                </a:solidFill>
                <a:latin typeface="+mn-lt"/>
                <a:cs typeface="Arial" panose="020B0604020202020204" pitchFamily="34" charset="0"/>
              </a:rPr>
              <a:pPr algn="r"/>
              <a:t>‹#›</a:t>
            </a:fld>
            <a:endParaRPr lang="en-US" sz="1000" kern="400" baseline="0" dirty="0">
              <a:solidFill>
                <a:schemeClr val="bg1"/>
              </a:solidFill>
              <a:latin typeface="+mn-lt"/>
              <a:cs typeface="Arial" panose="020B0604020202020204" pitchFamily="34" charset="0"/>
            </a:endParaRPr>
          </a:p>
        </p:txBody>
      </p:sp>
      <p:sp>
        <p:nvSpPr>
          <p:cNvPr id="12" name="TextBox 11">
            <a:extLst>
              <a:ext uri="{FF2B5EF4-FFF2-40B4-BE49-F238E27FC236}">
                <a16:creationId xmlns:a16="http://schemas.microsoft.com/office/drawing/2014/main" id="{1C93E32D-3E39-FF40-84FF-558C81F858C3}"/>
              </a:ext>
            </a:extLst>
          </p:cNvPr>
          <p:cNvSpPr txBox="1"/>
          <p:nvPr userDrawn="1"/>
        </p:nvSpPr>
        <p:spPr>
          <a:xfrm>
            <a:off x="2042160" y="6412365"/>
            <a:ext cx="6949440" cy="153888"/>
          </a:xfrm>
          <a:prstGeom prst="rect">
            <a:avLst/>
          </a:prstGeom>
          <a:noFill/>
        </p:spPr>
        <p:txBody>
          <a:bodyPr wrap="square" lIns="0" tIns="0" rIns="0" bIns="0" rtlCol="0" anchor="b" anchorCtr="0">
            <a:spAutoFit/>
          </a:bodyPr>
          <a:lstStyle/>
          <a:p>
            <a:pPr algn="ctr"/>
            <a:r>
              <a:rPr lang="en-US" sz="1000" b="1" kern="400" dirty="0">
                <a:solidFill>
                  <a:schemeClr val="bg1"/>
                </a:solidFill>
                <a:cs typeface="Arial" panose="020B0604020202020204" pitchFamily="34" charset="0"/>
              </a:rPr>
              <a:t>For financial professional use only. Not for use with the public.</a:t>
            </a:r>
          </a:p>
        </p:txBody>
      </p:sp>
      <p:sp>
        <p:nvSpPr>
          <p:cNvPr id="13" name="TextBox 12">
            <a:extLst>
              <a:ext uri="{FF2B5EF4-FFF2-40B4-BE49-F238E27FC236}">
                <a16:creationId xmlns:a16="http://schemas.microsoft.com/office/drawing/2014/main" id="{F3697BFE-86D6-4849-BC7B-432617DDB660}"/>
              </a:ext>
            </a:extLst>
          </p:cNvPr>
          <p:cNvSpPr txBox="1"/>
          <p:nvPr userDrawn="1"/>
        </p:nvSpPr>
        <p:spPr>
          <a:xfrm>
            <a:off x="546487" y="6412365"/>
            <a:ext cx="1708404" cy="153888"/>
          </a:xfrm>
          <a:prstGeom prst="rect">
            <a:avLst/>
          </a:prstGeom>
          <a:noFill/>
        </p:spPr>
        <p:txBody>
          <a:bodyPr wrap="square" lIns="0" tIns="0" rIns="0" bIns="0" rtlCol="0" anchor="b" anchorCtr="0">
            <a:spAutoFit/>
          </a:bodyPr>
          <a:lstStyle/>
          <a:p>
            <a:pPr algn="l"/>
            <a:r>
              <a:rPr lang="en-US" sz="1000" kern="400">
                <a:solidFill>
                  <a:schemeClr val="bg1"/>
                </a:solidFill>
                <a:cs typeface="Arial" panose="020B0604020202020204" pitchFamily="34" charset="0"/>
              </a:rPr>
              <a:t>LCN-5268578-112822</a:t>
            </a:r>
            <a:endParaRPr lang="en-US" sz="1000" kern="400" dirty="0">
              <a:solidFill>
                <a:schemeClr val="bg1"/>
              </a:solidFill>
              <a:cs typeface="Arial" panose="020B0604020202020204" pitchFamily="34" charset="0"/>
            </a:endParaRPr>
          </a:p>
        </p:txBody>
      </p:sp>
      <p:sp>
        <p:nvSpPr>
          <p:cNvPr id="10" name="TextBox 9">
            <a:extLst>
              <a:ext uri="{FF2B5EF4-FFF2-40B4-BE49-F238E27FC236}">
                <a16:creationId xmlns:a16="http://schemas.microsoft.com/office/drawing/2014/main" id="{AD5FC714-A534-CE43-93A8-6644E8E7CBA3}"/>
              </a:ext>
            </a:extLst>
          </p:cNvPr>
          <p:cNvSpPr txBox="1"/>
          <p:nvPr userDrawn="1"/>
        </p:nvSpPr>
        <p:spPr>
          <a:xfrm>
            <a:off x="8991600" y="6412365"/>
            <a:ext cx="2243099" cy="153888"/>
          </a:xfrm>
          <a:prstGeom prst="rect">
            <a:avLst/>
          </a:prstGeom>
          <a:noFill/>
        </p:spPr>
        <p:txBody>
          <a:bodyPr wrap="square" lIns="0" tIns="0" rIns="0" bIns="0" rtlCol="0" anchor="b" anchorCtr="0">
            <a:spAutoFit/>
          </a:bodyPr>
          <a:lstStyle/>
          <a:p>
            <a:pPr algn="r"/>
            <a:r>
              <a:rPr lang="en-US" sz="1000" kern="400" dirty="0">
                <a:solidFill>
                  <a:schemeClr val="bg1"/>
                </a:solidFill>
                <a:cs typeface="Arial" panose="020B0604020202020204" pitchFamily="34" charset="0"/>
              </a:rPr>
              <a:t>©</a:t>
            </a:r>
            <a:fld id="{8C5117C9-4DAB-EE47-AD3C-A0A4C658B7A2}" type="datetimeyyyy">
              <a:rPr lang="en-US" sz="1000" kern="400" smtClean="0">
                <a:solidFill>
                  <a:schemeClr val="bg1"/>
                </a:solidFill>
                <a:cs typeface="Arial" panose="020B0604020202020204" pitchFamily="34" charset="0"/>
              </a:rPr>
              <a:t>2025</a:t>
            </a:fld>
            <a:r>
              <a:rPr lang="en-US" sz="1000" kern="400" dirty="0">
                <a:solidFill>
                  <a:schemeClr val="bg1"/>
                </a:solidFill>
                <a:cs typeface="Arial" panose="020B0604020202020204" pitchFamily="34" charset="0"/>
              </a:rPr>
              <a:t> Lincoln National Corporation</a:t>
            </a:r>
          </a:p>
        </p:txBody>
      </p:sp>
    </p:spTree>
    <p:extLst>
      <p:ext uri="{BB962C8B-B14F-4D97-AF65-F5344CB8AC3E}">
        <p14:creationId xmlns:p14="http://schemas.microsoft.com/office/powerpoint/2010/main" val="3233796585"/>
      </p:ext>
    </p:extLst>
  </p:cSld>
  <p:clrMap bg1="lt1" tx1="dk1" bg2="lt2" tx2="dk2" accent1="accent1" accent2="accent2" accent3="accent3" accent4="accent4" accent5="accent5" accent6="accent6" hlink="hlink" folHlink="folHlink"/>
  <p:sldLayoutIdLst>
    <p:sldLayoutId id="2147484309" r:id="rId1"/>
    <p:sldLayoutId id="2147484310" r:id="rId2"/>
    <p:sldLayoutId id="2147484311" r:id="rId3"/>
    <p:sldLayoutId id="2147484314" r:id="rId4"/>
    <p:sldLayoutId id="2147484315" r:id="rId5"/>
    <p:sldLayoutId id="2147484316" r:id="rId6"/>
  </p:sldLayoutIdLst>
  <p:hf sldNum="0" hdr="0" ftr="0"/>
  <p:txStyles>
    <p:titleStyle>
      <a:lvl1pPr algn="l" defTabSz="914400" rtl="0" eaLnBrk="1" latinLnBrk="0" hangingPunct="1">
        <a:lnSpc>
          <a:spcPct val="100000"/>
        </a:lnSpc>
        <a:spcBef>
          <a:spcPct val="0"/>
        </a:spcBef>
        <a:buNone/>
        <a:defRPr sz="3400" kern="1200" baseline="0">
          <a:solidFill>
            <a:schemeClr val="bg1"/>
          </a:solidFill>
          <a:latin typeface="Georgia" panose="02040502050405020303" pitchFamily="18" charset="0"/>
          <a:ea typeface="+mj-ea"/>
          <a:cs typeface="+mj-cs"/>
        </a:defRPr>
      </a:lvl1pPr>
    </p:titleStyle>
    <p:bodyStyle>
      <a:lvl1pPr marL="182880" indent="-182880" algn="l" defTabSz="914400" rtl="0" eaLnBrk="1" latinLnBrk="0" hangingPunct="1">
        <a:lnSpc>
          <a:spcPct val="100000"/>
        </a:lnSpc>
        <a:spcBef>
          <a:spcPts val="0"/>
        </a:spcBef>
        <a:spcAft>
          <a:spcPts val="600"/>
        </a:spcAft>
        <a:buClr>
          <a:schemeClr val="bg1"/>
        </a:buClr>
        <a:buFont typeface="Wingdings" pitchFamily="2" charset="2"/>
        <a:buChar char="§"/>
        <a:defRPr sz="1600" kern="400" baseline="0">
          <a:solidFill>
            <a:schemeClr val="bg1"/>
          </a:solidFill>
          <a:latin typeface="+mn-lt"/>
          <a:ea typeface="+mn-ea"/>
          <a:cs typeface="Arial" panose="020B0604020202020204" pitchFamily="34" charset="0"/>
        </a:defRPr>
      </a:lvl1pPr>
      <a:lvl2pPr marL="365760" indent="-182880" algn="l" defTabSz="914400" rtl="0" eaLnBrk="1" latinLnBrk="0" hangingPunct="1">
        <a:lnSpc>
          <a:spcPct val="100000"/>
        </a:lnSpc>
        <a:spcBef>
          <a:spcPts val="0"/>
        </a:spcBef>
        <a:spcAft>
          <a:spcPts val="600"/>
        </a:spcAft>
        <a:buClr>
          <a:schemeClr val="bg1"/>
        </a:buClr>
        <a:buFont typeface="Calibri" panose="020F0502020204030204" pitchFamily="34" charset="0"/>
        <a:buChar char="‒"/>
        <a:defRPr sz="1600" kern="400" baseline="0">
          <a:solidFill>
            <a:schemeClr val="bg1"/>
          </a:solidFill>
          <a:latin typeface="+mn-lt"/>
          <a:ea typeface="+mn-ea"/>
          <a:cs typeface="Arial" panose="020B0604020202020204" pitchFamily="34" charset="0"/>
        </a:defRPr>
      </a:lvl2pPr>
      <a:lvl3pPr marL="685800" indent="-173736" algn="l" defTabSz="914400" rtl="0" eaLnBrk="1" latinLnBrk="0" hangingPunct="1">
        <a:lnSpc>
          <a:spcPct val="100000"/>
        </a:lnSpc>
        <a:spcBef>
          <a:spcPts val="0"/>
        </a:spcBef>
        <a:spcAft>
          <a:spcPts val="600"/>
        </a:spcAft>
        <a:buClr>
          <a:schemeClr val="bg1"/>
        </a:buClr>
        <a:buFont typeface="Calibri" panose="020F0502020204030204" pitchFamily="34" charset="0"/>
        <a:buChar char="▫"/>
        <a:defRPr sz="1600" kern="400" baseline="0">
          <a:solidFill>
            <a:schemeClr val="bg1"/>
          </a:solidFill>
          <a:latin typeface="+mn-lt"/>
          <a:ea typeface="+mn-ea"/>
          <a:cs typeface="Arial" panose="020B0604020202020204" pitchFamily="34" charset="0"/>
        </a:defRPr>
      </a:lvl3pPr>
      <a:lvl4pPr marL="859536" indent="-173736" algn="l" defTabSz="914400" rtl="0" eaLnBrk="1" latinLnBrk="0" hangingPunct="1">
        <a:lnSpc>
          <a:spcPct val="100000"/>
        </a:lnSpc>
        <a:spcBef>
          <a:spcPts val="0"/>
        </a:spcBef>
        <a:spcAft>
          <a:spcPts val="600"/>
        </a:spcAft>
        <a:buClr>
          <a:schemeClr val="bg1"/>
        </a:buClr>
        <a:buFont typeface="Calibri" panose="020F0502020204030204" pitchFamily="34" charset="0"/>
        <a:buChar char="◦"/>
        <a:defRPr sz="1600" kern="400" baseline="0">
          <a:solidFill>
            <a:schemeClr val="bg1"/>
          </a:solidFill>
          <a:latin typeface="+mn-lt"/>
          <a:ea typeface="+mn-ea"/>
          <a:cs typeface="Arial" panose="020B0604020202020204" pitchFamily="34" charset="0"/>
        </a:defRPr>
      </a:lvl4pPr>
      <a:lvl5pPr marL="1033272" indent="-173736" algn="l" defTabSz="914400" rtl="0" eaLnBrk="1" latinLnBrk="0" hangingPunct="1">
        <a:lnSpc>
          <a:spcPct val="100000"/>
        </a:lnSpc>
        <a:spcBef>
          <a:spcPts val="0"/>
        </a:spcBef>
        <a:spcAft>
          <a:spcPts val="600"/>
        </a:spcAft>
        <a:buClr>
          <a:schemeClr val="bg1"/>
        </a:buClr>
        <a:buFont typeface="Calibri" panose="020F0502020204030204" pitchFamily="34" charset="0"/>
        <a:buChar char="»"/>
        <a:defRPr sz="1600" kern="400" baseline="0">
          <a:solidFill>
            <a:schemeClr val="bg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71641" y="484632"/>
            <a:ext cx="11036808" cy="521208"/>
          </a:xfrm>
          <a:prstGeom prst="rect">
            <a:avLst/>
          </a:prstGeom>
        </p:spPr>
        <p:txBody>
          <a:bodyPr vert="horz" lIns="0" tIns="0" rIns="0" bIns="0" rtlCol="0" anchor="t" anchorCtr="0">
            <a:noAutofit/>
          </a:bodyPr>
          <a:lstStyle/>
          <a:p>
            <a:r>
              <a:rPr lang="en-US" dirty="0"/>
              <a:t>Click to enter title</a:t>
            </a:r>
          </a:p>
        </p:txBody>
      </p:sp>
      <p:sp>
        <p:nvSpPr>
          <p:cNvPr id="3" name="Text Placeholder 2"/>
          <p:cNvSpPr>
            <a:spLocks noGrp="1"/>
          </p:cNvSpPr>
          <p:nvPr>
            <p:ph type="body" idx="1"/>
          </p:nvPr>
        </p:nvSpPr>
        <p:spPr>
          <a:xfrm>
            <a:off x="571641" y="2000250"/>
            <a:ext cx="11036808" cy="4206240"/>
          </a:xfrm>
          <a:prstGeom prst="rect">
            <a:avLst/>
          </a:prstGeom>
        </p:spPr>
        <p:txBody>
          <a:bodyPr vert="horz" lIns="0" tIns="0" rIns="0" bIns="0" rtlCol="0">
            <a:noAutofit/>
          </a:bodyPr>
          <a:lstStyle/>
          <a:p>
            <a:pPr lvl="0"/>
            <a:r>
              <a:rPr lang="en-US" dirty="0"/>
              <a:t>Click to enter text</a:t>
            </a:r>
          </a:p>
          <a:p>
            <a:pPr lvl="1"/>
            <a:r>
              <a:rPr lang="en-US" dirty="0"/>
              <a:t>Second level</a:t>
            </a:r>
          </a:p>
          <a:p>
            <a:pPr lvl="2"/>
            <a:r>
              <a:rPr lang="en-US" dirty="0"/>
              <a:t>Third level</a:t>
            </a:r>
          </a:p>
        </p:txBody>
      </p:sp>
      <p:sp>
        <p:nvSpPr>
          <p:cNvPr id="8" name="TextBox 7">
            <a:extLst>
              <a:ext uri="{FF2B5EF4-FFF2-40B4-BE49-F238E27FC236}">
                <a16:creationId xmlns:a16="http://schemas.microsoft.com/office/drawing/2014/main" id="{B26CE1F3-6531-394D-84FC-6F1F9E81A0AF}"/>
              </a:ext>
            </a:extLst>
          </p:cNvPr>
          <p:cNvSpPr txBox="1"/>
          <p:nvPr userDrawn="1"/>
        </p:nvSpPr>
        <p:spPr>
          <a:xfrm>
            <a:off x="11343761" y="6412365"/>
            <a:ext cx="301752" cy="153888"/>
          </a:xfrm>
          <a:prstGeom prst="rect">
            <a:avLst/>
          </a:prstGeom>
          <a:noFill/>
        </p:spPr>
        <p:txBody>
          <a:bodyPr wrap="square" lIns="0" tIns="0" rIns="0" bIns="0" rtlCol="0" anchor="b" anchorCtr="0">
            <a:spAutoFit/>
          </a:bodyPr>
          <a:lstStyle/>
          <a:p>
            <a:pPr algn="r"/>
            <a:fld id="{6A80CFBF-9CAB-4605-9923-D5636131B333}" type="slidenum">
              <a:rPr lang="en-US" sz="1000" kern="400" baseline="0" smtClean="0">
                <a:solidFill>
                  <a:schemeClr val="tx1"/>
                </a:solidFill>
                <a:latin typeface="+mn-lt"/>
                <a:cs typeface="Arial" panose="020B0604020202020204" pitchFamily="34" charset="0"/>
              </a:rPr>
              <a:pPr algn="r"/>
              <a:t>‹#›</a:t>
            </a:fld>
            <a:endParaRPr lang="en-US" sz="1000" kern="400" baseline="0" dirty="0">
              <a:solidFill>
                <a:schemeClr val="tx1"/>
              </a:solidFill>
              <a:latin typeface="+mn-lt"/>
              <a:cs typeface="Arial" panose="020B0604020202020204" pitchFamily="34" charset="0"/>
            </a:endParaRPr>
          </a:p>
        </p:txBody>
      </p:sp>
      <p:sp>
        <p:nvSpPr>
          <p:cNvPr id="10" name="TextBox 9">
            <a:extLst>
              <a:ext uri="{FF2B5EF4-FFF2-40B4-BE49-F238E27FC236}">
                <a16:creationId xmlns:a16="http://schemas.microsoft.com/office/drawing/2014/main" id="{7C33442D-0025-3043-A7B1-01C28A2354E3}"/>
              </a:ext>
            </a:extLst>
          </p:cNvPr>
          <p:cNvSpPr txBox="1"/>
          <p:nvPr userDrawn="1"/>
        </p:nvSpPr>
        <p:spPr>
          <a:xfrm>
            <a:off x="2042160" y="6412365"/>
            <a:ext cx="6949440" cy="153888"/>
          </a:xfrm>
          <a:prstGeom prst="rect">
            <a:avLst/>
          </a:prstGeom>
          <a:noFill/>
        </p:spPr>
        <p:txBody>
          <a:bodyPr wrap="square" lIns="0" tIns="0" rIns="0" bIns="0" rtlCol="0" anchor="b" anchorCtr="0">
            <a:spAutoFit/>
          </a:bodyPr>
          <a:lstStyle/>
          <a:p>
            <a:pPr algn="ctr"/>
            <a:r>
              <a:rPr lang="en-US" sz="1000" b="1" kern="400" dirty="0">
                <a:solidFill>
                  <a:schemeClr val="tx1"/>
                </a:solidFill>
                <a:cs typeface="Arial" panose="020B0604020202020204" pitchFamily="34" charset="0"/>
              </a:rPr>
              <a:t>For financial professional use only. Not for use with the public.</a:t>
            </a:r>
          </a:p>
        </p:txBody>
      </p:sp>
      <p:sp>
        <p:nvSpPr>
          <p:cNvPr id="11" name="TextBox 10">
            <a:extLst>
              <a:ext uri="{FF2B5EF4-FFF2-40B4-BE49-F238E27FC236}">
                <a16:creationId xmlns:a16="http://schemas.microsoft.com/office/drawing/2014/main" id="{644C0CE9-07C3-7B44-982D-518A144D69D8}"/>
              </a:ext>
            </a:extLst>
          </p:cNvPr>
          <p:cNvSpPr txBox="1"/>
          <p:nvPr userDrawn="1"/>
        </p:nvSpPr>
        <p:spPr>
          <a:xfrm>
            <a:off x="546487" y="6412365"/>
            <a:ext cx="1708404" cy="153888"/>
          </a:xfrm>
          <a:prstGeom prst="rect">
            <a:avLst/>
          </a:prstGeom>
          <a:noFill/>
        </p:spPr>
        <p:txBody>
          <a:bodyPr wrap="square" lIns="0" tIns="0" rIns="0" bIns="0" rtlCol="0" anchor="b" anchorCtr="0">
            <a:spAutoFit/>
          </a:bodyPr>
          <a:lstStyle/>
          <a:p>
            <a:pPr algn="l"/>
            <a:r>
              <a:rPr lang="en-US" sz="1000" kern="400">
                <a:solidFill>
                  <a:schemeClr val="tx1"/>
                </a:solidFill>
                <a:cs typeface="Arial" panose="020B0604020202020204" pitchFamily="34" charset="0"/>
              </a:rPr>
              <a:t>LCN-5268578-112822</a:t>
            </a:r>
            <a:endParaRPr lang="en-US" sz="1000" kern="400" dirty="0">
              <a:solidFill>
                <a:schemeClr val="tx1"/>
              </a:solidFill>
              <a:cs typeface="Arial" panose="020B0604020202020204" pitchFamily="34" charset="0"/>
            </a:endParaRPr>
          </a:p>
        </p:txBody>
      </p:sp>
      <p:sp>
        <p:nvSpPr>
          <p:cNvPr id="12" name="TextBox 11">
            <a:extLst>
              <a:ext uri="{FF2B5EF4-FFF2-40B4-BE49-F238E27FC236}">
                <a16:creationId xmlns:a16="http://schemas.microsoft.com/office/drawing/2014/main" id="{733AB52E-4B45-3B47-A58A-9B8FE573AE47}"/>
              </a:ext>
            </a:extLst>
          </p:cNvPr>
          <p:cNvSpPr txBox="1"/>
          <p:nvPr userDrawn="1"/>
        </p:nvSpPr>
        <p:spPr>
          <a:xfrm>
            <a:off x="8991600" y="6412365"/>
            <a:ext cx="2243099" cy="153888"/>
          </a:xfrm>
          <a:prstGeom prst="rect">
            <a:avLst/>
          </a:prstGeom>
          <a:noFill/>
        </p:spPr>
        <p:txBody>
          <a:bodyPr wrap="square" lIns="0" tIns="0" rIns="0" bIns="0" rtlCol="0" anchor="b" anchorCtr="0">
            <a:spAutoFit/>
          </a:bodyPr>
          <a:lstStyle/>
          <a:p>
            <a:pPr algn="r"/>
            <a:r>
              <a:rPr lang="en-US" sz="1000" kern="400" dirty="0">
                <a:solidFill>
                  <a:schemeClr val="tx1"/>
                </a:solidFill>
                <a:cs typeface="Arial" panose="020B0604020202020204" pitchFamily="34" charset="0"/>
              </a:rPr>
              <a:t>©</a:t>
            </a:r>
            <a:fld id="{8C5117C9-4DAB-EE47-AD3C-A0A4C658B7A2}" type="datetimeyyyy">
              <a:rPr lang="en-US" sz="1000" kern="400" smtClean="0">
                <a:solidFill>
                  <a:schemeClr val="tx1"/>
                </a:solidFill>
                <a:cs typeface="Arial" panose="020B0604020202020204" pitchFamily="34" charset="0"/>
              </a:rPr>
              <a:t>2025</a:t>
            </a:fld>
            <a:r>
              <a:rPr lang="en-US" sz="1000" kern="400" dirty="0">
                <a:solidFill>
                  <a:schemeClr val="tx1"/>
                </a:solidFill>
                <a:cs typeface="Arial" panose="020B0604020202020204" pitchFamily="34" charset="0"/>
              </a:rPr>
              <a:t> Lincoln National Corporation</a:t>
            </a:r>
          </a:p>
        </p:txBody>
      </p:sp>
    </p:spTree>
    <p:extLst>
      <p:ext uri="{BB962C8B-B14F-4D97-AF65-F5344CB8AC3E}">
        <p14:creationId xmlns:p14="http://schemas.microsoft.com/office/powerpoint/2010/main" val="3442052486"/>
      </p:ext>
    </p:extLst>
  </p:cSld>
  <p:clrMap bg1="lt1" tx1="dk1" bg2="lt2" tx2="dk2" accent1="accent1" accent2="accent2" accent3="accent3" accent4="accent4" accent5="accent5" accent6="accent6" hlink="hlink" folHlink="folHlink"/>
  <p:sldLayoutIdLst>
    <p:sldLayoutId id="2147483984" r:id="rId1"/>
    <p:sldLayoutId id="2147483985" r:id="rId2"/>
    <p:sldLayoutId id="2147483986" r:id="rId3"/>
    <p:sldLayoutId id="2147483987" r:id="rId4"/>
    <p:sldLayoutId id="2147483988" r:id="rId5"/>
    <p:sldLayoutId id="2147483989" r:id="rId6"/>
    <p:sldLayoutId id="2147484025" r:id="rId7"/>
    <p:sldLayoutId id="2147484031" r:id="rId8"/>
    <p:sldLayoutId id="2147484037" r:id="rId9"/>
    <p:sldLayoutId id="2147483990" r:id="rId10"/>
    <p:sldLayoutId id="2147483991" r:id="rId11"/>
    <p:sldLayoutId id="2147483992" r:id="rId12"/>
    <p:sldLayoutId id="2147483993" r:id="rId13"/>
    <p:sldLayoutId id="2147484413" r:id="rId14"/>
    <p:sldLayoutId id="2147484414" r:id="rId15"/>
    <p:sldLayoutId id="2147484408" r:id="rId16"/>
    <p:sldLayoutId id="2147484409" r:id="rId17"/>
    <p:sldLayoutId id="2147484418" r:id="rId18"/>
    <p:sldLayoutId id="2147484419" r:id="rId19"/>
    <p:sldLayoutId id="2147484403" r:id="rId20"/>
    <p:sldLayoutId id="2147484404" r:id="rId21"/>
    <p:sldLayoutId id="2147484399" r:id="rId22"/>
    <p:sldLayoutId id="2147484400" r:id="rId23"/>
    <p:sldLayoutId id="2147484401" r:id="rId24"/>
    <p:sldLayoutId id="2147484044" r:id="rId25"/>
    <p:sldLayoutId id="2147484045" r:id="rId26"/>
    <p:sldLayoutId id="2147484046" r:id="rId27"/>
  </p:sldLayoutIdLst>
  <p:hf sldNum="0" hdr="0" ftr="0"/>
  <p:txStyles>
    <p:titleStyle>
      <a:lvl1pPr algn="l" defTabSz="914400" rtl="0" eaLnBrk="1" latinLnBrk="0" hangingPunct="1">
        <a:lnSpc>
          <a:spcPct val="100000"/>
        </a:lnSpc>
        <a:spcBef>
          <a:spcPct val="0"/>
        </a:spcBef>
        <a:buNone/>
        <a:defRPr sz="3400" kern="1200" baseline="0">
          <a:solidFill>
            <a:schemeClr val="tx1"/>
          </a:solidFill>
          <a:latin typeface="Georgia" panose="02040502050405020303" pitchFamily="18" charset="0"/>
          <a:ea typeface="+mj-ea"/>
          <a:cs typeface="+mj-cs"/>
        </a:defRPr>
      </a:lvl1pPr>
    </p:titleStyle>
    <p:bodyStyle>
      <a:lvl1pPr marL="182880" indent="-182880" algn="l" defTabSz="914400" rtl="0" eaLnBrk="1" latinLnBrk="0" hangingPunct="1">
        <a:lnSpc>
          <a:spcPct val="100000"/>
        </a:lnSpc>
        <a:spcBef>
          <a:spcPts val="0"/>
        </a:spcBef>
        <a:spcAft>
          <a:spcPts val="800"/>
        </a:spcAft>
        <a:buClr>
          <a:schemeClr val="accent1"/>
        </a:buClr>
        <a:buFont typeface="Wingdings" pitchFamily="2" charset="2"/>
        <a:buChar char="§"/>
        <a:defRPr sz="1600" kern="400" baseline="0">
          <a:solidFill>
            <a:schemeClr val="tx1"/>
          </a:solidFill>
          <a:latin typeface="+mn-lt"/>
          <a:ea typeface="+mn-ea"/>
          <a:cs typeface="Arial" panose="020B0604020202020204" pitchFamily="34" charset="0"/>
        </a:defRPr>
      </a:lvl1pPr>
      <a:lvl2pPr marL="365760" indent="-182880" algn="l" defTabSz="914400" rtl="0" eaLnBrk="1" latinLnBrk="0" hangingPunct="1">
        <a:lnSpc>
          <a:spcPct val="100000"/>
        </a:lnSpc>
        <a:spcBef>
          <a:spcPts val="0"/>
        </a:spcBef>
        <a:spcAft>
          <a:spcPts val="800"/>
        </a:spcAft>
        <a:buClr>
          <a:schemeClr val="accent6"/>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2pPr>
      <a:lvl3pPr marL="685800" indent="-173736" algn="l" defTabSz="914400" rtl="0" eaLnBrk="1" latinLnBrk="0" hangingPunct="1">
        <a:lnSpc>
          <a:spcPct val="100000"/>
        </a:lnSpc>
        <a:spcBef>
          <a:spcPts val="0"/>
        </a:spcBef>
        <a:spcAft>
          <a:spcPts val="800"/>
        </a:spcAft>
        <a:buClr>
          <a:schemeClr val="accent6"/>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3pPr>
      <a:lvl4pPr marL="859536" indent="-173736" algn="l" defTabSz="914400" rtl="0" eaLnBrk="1" latinLnBrk="0" hangingPunct="1">
        <a:lnSpc>
          <a:spcPct val="100000"/>
        </a:lnSpc>
        <a:spcBef>
          <a:spcPts val="0"/>
        </a:spcBef>
        <a:spcAft>
          <a:spcPts val="800"/>
        </a:spcAft>
        <a:buClr>
          <a:schemeClr val="tx1"/>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4pPr>
      <a:lvl5pPr marL="1033272" indent="-173736" algn="l" defTabSz="914400" rtl="0" eaLnBrk="1" latinLnBrk="0" hangingPunct="1">
        <a:lnSpc>
          <a:spcPct val="100000"/>
        </a:lnSpc>
        <a:spcBef>
          <a:spcPts val="0"/>
        </a:spcBef>
        <a:spcAft>
          <a:spcPts val="800"/>
        </a:spcAft>
        <a:buClr>
          <a:schemeClr val="tx1"/>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71641" y="484632"/>
            <a:ext cx="11036808" cy="521208"/>
          </a:xfrm>
          <a:prstGeom prst="rect">
            <a:avLst/>
          </a:prstGeom>
        </p:spPr>
        <p:txBody>
          <a:bodyPr vert="horz" lIns="0" tIns="0" rIns="0" bIns="0" rtlCol="0" anchor="t" anchorCtr="0">
            <a:noAutofit/>
          </a:bodyPr>
          <a:lstStyle/>
          <a:p>
            <a:r>
              <a:rPr lang="en-US" dirty="0"/>
              <a:t>Lorem ipsum dolor sit</a:t>
            </a:r>
          </a:p>
        </p:txBody>
      </p:sp>
      <p:sp>
        <p:nvSpPr>
          <p:cNvPr id="3" name="Text Placeholder 2"/>
          <p:cNvSpPr>
            <a:spLocks noGrp="1"/>
          </p:cNvSpPr>
          <p:nvPr>
            <p:ph type="body" idx="1"/>
          </p:nvPr>
        </p:nvSpPr>
        <p:spPr>
          <a:xfrm>
            <a:off x="571641" y="2000250"/>
            <a:ext cx="11036808" cy="4206240"/>
          </a:xfrm>
          <a:prstGeom prst="rect">
            <a:avLst/>
          </a:prstGeom>
        </p:spPr>
        <p:txBody>
          <a:bodyPr vert="horz" lIns="0" tIns="0" rIns="0" bIns="0" rtlCol="0">
            <a:noAutofit/>
          </a:bodyPr>
          <a:lstStyle/>
          <a:p>
            <a:pPr lvl="0"/>
            <a:r>
              <a:rPr lang="en-US" dirty="0"/>
              <a:t>Click to enter text</a:t>
            </a:r>
          </a:p>
          <a:p>
            <a:pPr lvl="1"/>
            <a:r>
              <a:rPr lang="en-US" dirty="0"/>
              <a:t>Second level</a:t>
            </a:r>
          </a:p>
          <a:p>
            <a:pPr lvl="2"/>
            <a:r>
              <a:rPr lang="en-US" dirty="0"/>
              <a:t>Third level</a:t>
            </a:r>
          </a:p>
        </p:txBody>
      </p:sp>
      <p:sp>
        <p:nvSpPr>
          <p:cNvPr id="9" name="TextBox 8">
            <a:extLst>
              <a:ext uri="{FF2B5EF4-FFF2-40B4-BE49-F238E27FC236}">
                <a16:creationId xmlns:a16="http://schemas.microsoft.com/office/drawing/2014/main" id="{0F358C6F-08D7-AF4B-AF85-A9E721C30497}"/>
              </a:ext>
            </a:extLst>
          </p:cNvPr>
          <p:cNvSpPr txBox="1"/>
          <p:nvPr userDrawn="1"/>
        </p:nvSpPr>
        <p:spPr>
          <a:xfrm>
            <a:off x="11343761" y="6412365"/>
            <a:ext cx="301752" cy="153888"/>
          </a:xfrm>
          <a:prstGeom prst="rect">
            <a:avLst/>
          </a:prstGeom>
          <a:noFill/>
        </p:spPr>
        <p:txBody>
          <a:bodyPr wrap="square" lIns="0" tIns="0" rIns="0" bIns="0" rtlCol="0" anchor="b" anchorCtr="0">
            <a:spAutoFit/>
          </a:bodyPr>
          <a:lstStyle/>
          <a:p>
            <a:pPr algn="r"/>
            <a:fld id="{6A80CFBF-9CAB-4605-9923-D5636131B333}" type="slidenum">
              <a:rPr lang="en-US" sz="1000" kern="400" baseline="0" smtClean="0">
                <a:solidFill>
                  <a:schemeClr val="bg1"/>
                </a:solidFill>
                <a:latin typeface="+mn-lt"/>
                <a:cs typeface="Arial" panose="020B0604020202020204" pitchFamily="34" charset="0"/>
              </a:rPr>
              <a:pPr algn="r"/>
              <a:t>‹#›</a:t>
            </a:fld>
            <a:endParaRPr lang="en-US" sz="1000" kern="400" baseline="0" dirty="0">
              <a:solidFill>
                <a:schemeClr val="bg1"/>
              </a:solidFill>
              <a:latin typeface="+mn-lt"/>
              <a:cs typeface="Arial" panose="020B0604020202020204" pitchFamily="34" charset="0"/>
            </a:endParaRPr>
          </a:p>
        </p:txBody>
      </p:sp>
      <p:sp>
        <p:nvSpPr>
          <p:cNvPr id="12" name="TextBox 11">
            <a:extLst>
              <a:ext uri="{FF2B5EF4-FFF2-40B4-BE49-F238E27FC236}">
                <a16:creationId xmlns:a16="http://schemas.microsoft.com/office/drawing/2014/main" id="{4914E215-26D6-454D-9047-89D215BC927B}"/>
              </a:ext>
            </a:extLst>
          </p:cNvPr>
          <p:cNvSpPr txBox="1"/>
          <p:nvPr userDrawn="1"/>
        </p:nvSpPr>
        <p:spPr>
          <a:xfrm>
            <a:off x="2042160" y="6412365"/>
            <a:ext cx="6949440" cy="153888"/>
          </a:xfrm>
          <a:prstGeom prst="rect">
            <a:avLst/>
          </a:prstGeom>
          <a:noFill/>
        </p:spPr>
        <p:txBody>
          <a:bodyPr wrap="square" lIns="0" tIns="0" rIns="0" bIns="0" rtlCol="0" anchor="b" anchorCtr="0">
            <a:spAutoFit/>
          </a:bodyPr>
          <a:lstStyle/>
          <a:p>
            <a:pPr algn="ctr"/>
            <a:r>
              <a:rPr lang="en-US" sz="1000" b="1" kern="400" dirty="0">
                <a:solidFill>
                  <a:schemeClr val="bg1"/>
                </a:solidFill>
                <a:cs typeface="Arial" panose="020B0604020202020204" pitchFamily="34" charset="0"/>
              </a:rPr>
              <a:t>For financial professional use only. Not for use with the public.</a:t>
            </a:r>
          </a:p>
        </p:txBody>
      </p:sp>
      <p:sp>
        <p:nvSpPr>
          <p:cNvPr id="13" name="TextBox 12">
            <a:extLst>
              <a:ext uri="{FF2B5EF4-FFF2-40B4-BE49-F238E27FC236}">
                <a16:creationId xmlns:a16="http://schemas.microsoft.com/office/drawing/2014/main" id="{3FB36E9D-2709-5C47-8ACF-3099AAAE6E95}"/>
              </a:ext>
            </a:extLst>
          </p:cNvPr>
          <p:cNvSpPr txBox="1"/>
          <p:nvPr userDrawn="1"/>
        </p:nvSpPr>
        <p:spPr>
          <a:xfrm>
            <a:off x="546487" y="6412365"/>
            <a:ext cx="1708404" cy="153888"/>
          </a:xfrm>
          <a:prstGeom prst="rect">
            <a:avLst/>
          </a:prstGeom>
          <a:noFill/>
        </p:spPr>
        <p:txBody>
          <a:bodyPr wrap="square" lIns="0" tIns="0" rIns="0" bIns="0" rtlCol="0" anchor="b" anchorCtr="0">
            <a:spAutoFit/>
          </a:bodyPr>
          <a:lstStyle/>
          <a:p>
            <a:pPr algn="l"/>
            <a:r>
              <a:rPr lang="en-US" sz="1000" kern="400">
                <a:solidFill>
                  <a:schemeClr val="bg1"/>
                </a:solidFill>
                <a:cs typeface="Arial" panose="020B0604020202020204" pitchFamily="34" charset="0"/>
              </a:rPr>
              <a:t>LCN-5268578-112822</a:t>
            </a:r>
            <a:endParaRPr lang="en-US" sz="1000" kern="400" dirty="0">
              <a:solidFill>
                <a:schemeClr val="bg1"/>
              </a:solidFill>
              <a:cs typeface="Arial" panose="020B0604020202020204" pitchFamily="34" charset="0"/>
            </a:endParaRPr>
          </a:p>
        </p:txBody>
      </p:sp>
      <p:sp>
        <p:nvSpPr>
          <p:cNvPr id="10" name="TextBox 9">
            <a:extLst>
              <a:ext uri="{FF2B5EF4-FFF2-40B4-BE49-F238E27FC236}">
                <a16:creationId xmlns:a16="http://schemas.microsoft.com/office/drawing/2014/main" id="{BAFF151F-158E-3A4D-8C94-EBB85BBC3311}"/>
              </a:ext>
            </a:extLst>
          </p:cNvPr>
          <p:cNvSpPr txBox="1"/>
          <p:nvPr userDrawn="1"/>
        </p:nvSpPr>
        <p:spPr>
          <a:xfrm>
            <a:off x="8991600" y="6412365"/>
            <a:ext cx="2243099" cy="153888"/>
          </a:xfrm>
          <a:prstGeom prst="rect">
            <a:avLst/>
          </a:prstGeom>
          <a:noFill/>
        </p:spPr>
        <p:txBody>
          <a:bodyPr wrap="square" lIns="0" tIns="0" rIns="0" bIns="0" rtlCol="0" anchor="b" anchorCtr="0">
            <a:spAutoFit/>
          </a:bodyPr>
          <a:lstStyle/>
          <a:p>
            <a:pPr algn="r"/>
            <a:r>
              <a:rPr lang="en-US" sz="1000" kern="400" dirty="0">
                <a:solidFill>
                  <a:schemeClr val="bg1"/>
                </a:solidFill>
                <a:cs typeface="Arial" panose="020B0604020202020204" pitchFamily="34" charset="0"/>
              </a:rPr>
              <a:t>©</a:t>
            </a:r>
            <a:fld id="{8C5117C9-4DAB-EE47-AD3C-A0A4C658B7A2}" type="datetimeyyyy">
              <a:rPr lang="en-US" sz="1000" kern="400" smtClean="0">
                <a:solidFill>
                  <a:schemeClr val="bg1"/>
                </a:solidFill>
                <a:cs typeface="Arial" panose="020B0604020202020204" pitchFamily="34" charset="0"/>
              </a:rPr>
              <a:t>2025</a:t>
            </a:fld>
            <a:r>
              <a:rPr lang="en-US" sz="1000" kern="400" dirty="0">
                <a:solidFill>
                  <a:schemeClr val="bg1"/>
                </a:solidFill>
                <a:cs typeface="Arial" panose="020B0604020202020204" pitchFamily="34" charset="0"/>
              </a:rPr>
              <a:t> Lincoln National Corporation</a:t>
            </a:r>
          </a:p>
        </p:txBody>
      </p:sp>
    </p:spTree>
    <p:extLst>
      <p:ext uri="{BB962C8B-B14F-4D97-AF65-F5344CB8AC3E}">
        <p14:creationId xmlns:p14="http://schemas.microsoft.com/office/powerpoint/2010/main" val="2316953240"/>
      </p:ext>
    </p:extLst>
  </p:cSld>
  <p:clrMap bg1="lt1" tx1="dk1" bg2="lt2" tx2="dk2" accent1="accent1" accent2="accent2" accent3="accent3" accent4="accent4" accent5="accent5" accent6="accent6" hlink="hlink" folHlink="folHlink"/>
  <p:sldLayoutIdLst>
    <p:sldLayoutId id="2147484382" r:id="rId1"/>
    <p:sldLayoutId id="2147484387" r:id="rId2"/>
    <p:sldLayoutId id="2147484390" r:id="rId3"/>
    <p:sldLayoutId id="2147484391" r:id="rId4"/>
  </p:sldLayoutIdLst>
  <p:hf sldNum="0" hdr="0" ftr="0"/>
  <p:txStyles>
    <p:titleStyle>
      <a:lvl1pPr algn="l" defTabSz="914400" rtl="0" eaLnBrk="1" latinLnBrk="0" hangingPunct="1">
        <a:lnSpc>
          <a:spcPct val="100000"/>
        </a:lnSpc>
        <a:spcBef>
          <a:spcPct val="0"/>
        </a:spcBef>
        <a:buNone/>
        <a:defRPr sz="3400" kern="1200" baseline="0">
          <a:solidFill>
            <a:schemeClr val="bg1"/>
          </a:solidFill>
          <a:latin typeface="Georgia" panose="02040502050405020303" pitchFamily="18" charset="0"/>
          <a:ea typeface="+mj-ea"/>
          <a:cs typeface="+mj-cs"/>
        </a:defRPr>
      </a:lvl1pPr>
    </p:titleStyle>
    <p:bodyStyle>
      <a:lvl1pPr marL="182880" indent="-182880" algn="l" defTabSz="914400" rtl="0" eaLnBrk="1" latinLnBrk="0" hangingPunct="1">
        <a:lnSpc>
          <a:spcPct val="100000"/>
        </a:lnSpc>
        <a:spcBef>
          <a:spcPts val="0"/>
        </a:spcBef>
        <a:spcAft>
          <a:spcPts val="600"/>
        </a:spcAft>
        <a:buClr>
          <a:schemeClr val="bg1"/>
        </a:buClr>
        <a:buFont typeface="Wingdings" pitchFamily="2" charset="2"/>
        <a:buChar char="§"/>
        <a:defRPr sz="1600" kern="400" baseline="0">
          <a:solidFill>
            <a:schemeClr val="bg1"/>
          </a:solidFill>
          <a:latin typeface="+mn-lt"/>
          <a:ea typeface="+mn-ea"/>
          <a:cs typeface="Arial" panose="020B0604020202020204" pitchFamily="34" charset="0"/>
        </a:defRPr>
      </a:lvl1pPr>
      <a:lvl2pPr marL="365760" indent="-182880" algn="l" defTabSz="914400" rtl="0" eaLnBrk="1" latinLnBrk="0" hangingPunct="1">
        <a:lnSpc>
          <a:spcPct val="100000"/>
        </a:lnSpc>
        <a:spcBef>
          <a:spcPts val="0"/>
        </a:spcBef>
        <a:spcAft>
          <a:spcPts val="600"/>
        </a:spcAft>
        <a:buClr>
          <a:schemeClr val="bg1"/>
        </a:buClr>
        <a:buFont typeface="Calibri" panose="020F0502020204030204" pitchFamily="34" charset="0"/>
        <a:buChar char="‒"/>
        <a:defRPr sz="1600" kern="400" baseline="0">
          <a:solidFill>
            <a:schemeClr val="bg1"/>
          </a:solidFill>
          <a:latin typeface="+mn-lt"/>
          <a:ea typeface="+mn-ea"/>
          <a:cs typeface="Arial" panose="020B0604020202020204" pitchFamily="34" charset="0"/>
        </a:defRPr>
      </a:lvl2pPr>
      <a:lvl3pPr marL="685800" indent="-173736" algn="l" defTabSz="914400" rtl="0" eaLnBrk="1" latinLnBrk="0" hangingPunct="1">
        <a:lnSpc>
          <a:spcPct val="100000"/>
        </a:lnSpc>
        <a:spcBef>
          <a:spcPts val="0"/>
        </a:spcBef>
        <a:spcAft>
          <a:spcPts val="600"/>
        </a:spcAft>
        <a:buClr>
          <a:schemeClr val="bg1"/>
        </a:buClr>
        <a:buFont typeface="Calibri" panose="020F0502020204030204" pitchFamily="34" charset="0"/>
        <a:buChar char="▫"/>
        <a:defRPr sz="1600" kern="400" baseline="0">
          <a:solidFill>
            <a:schemeClr val="bg1"/>
          </a:solidFill>
          <a:latin typeface="+mn-lt"/>
          <a:ea typeface="+mn-ea"/>
          <a:cs typeface="Arial" panose="020B0604020202020204" pitchFamily="34" charset="0"/>
        </a:defRPr>
      </a:lvl3pPr>
      <a:lvl4pPr marL="859536" indent="-173736" algn="l" defTabSz="914400" rtl="0" eaLnBrk="1" latinLnBrk="0" hangingPunct="1">
        <a:lnSpc>
          <a:spcPct val="100000"/>
        </a:lnSpc>
        <a:spcBef>
          <a:spcPts val="0"/>
        </a:spcBef>
        <a:spcAft>
          <a:spcPts val="600"/>
        </a:spcAft>
        <a:buClr>
          <a:schemeClr val="bg1"/>
        </a:buClr>
        <a:buFont typeface="Calibri" panose="020F0502020204030204" pitchFamily="34" charset="0"/>
        <a:buChar char="◦"/>
        <a:defRPr sz="1600" kern="400" baseline="0">
          <a:solidFill>
            <a:schemeClr val="bg1"/>
          </a:solidFill>
          <a:latin typeface="+mn-lt"/>
          <a:ea typeface="+mn-ea"/>
          <a:cs typeface="Arial" panose="020B0604020202020204" pitchFamily="34" charset="0"/>
        </a:defRPr>
      </a:lvl4pPr>
      <a:lvl5pPr marL="1033272" indent="-173736" algn="l" defTabSz="914400" rtl="0" eaLnBrk="1" latinLnBrk="0" hangingPunct="1">
        <a:lnSpc>
          <a:spcPct val="100000"/>
        </a:lnSpc>
        <a:spcBef>
          <a:spcPts val="0"/>
        </a:spcBef>
        <a:spcAft>
          <a:spcPts val="600"/>
        </a:spcAft>
        <a:buClr>
          <a:schemeClr val="bg1"/>
        </a:buClr>
        <a:buFont typeface="Calibri" panose="020F0502020204030204" pitchFamily="34" charset="0"/>
        <a:buChar char="»"/>
        <a:defRPr sz="1600" kern="400" baseline="0">
          <a:solidFill>
            <a:schemeClr val="bg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71641" y="484632"/>
            <a:ext cx="11036808" cy="521208"/>
          </a:xfrm>
          <a:prstGeom prst="rect">
            <a:avLst/>
          </a:prstGeom>
        </p:spPr>
        <p:txBody>
          <a:bodyPr vert="horz" lIns="0" tIns="0" rIns="0" bIns="0" rtlCol="0" anchor="t" anchorCtr="0">
            <a:noAutofit/>
          </a:bodyPr>
          <a:lstStyle/>
          <a:p>
            <a:r>
              <a:rPr lang="en-US" dirty="0"/>
              <a:t>Click to enter title</a:t>
            </a:r>
          </a:p>
        </p:txBody>
      </p:sp>
      <p:sp>
        <p:nvSpPr>
          <p:cNvPr id="3" name="Text Placeholder 2"/>
          <p:cNvSpPr>
            <a:spLocks noGrp="1"/>
          </p:cNvSpPr>
          <p:nvPr>
            <p:ph type="body" idx="1"/>
          </p:nvPr>
        </p:nvSpPr>
        <p:spPr>
          <a:xfrm>
            <a:off x="571641" y="2000250"/>
            <a:ext cx="11036808" cy="4206240"/>
          </a:xfrm>
          <a:prstGeom prst="rect">
            <a:avLst/>
          </a:prstGeom>
        </p:spPr>
        <p:txBody>
          <a:bodyPr vert="horz" lIns="0" tIns="0" rIns="0" bIns="0" rtlCol="0">
            <a:noAutofit/>
          </a:bodyPr>
          <a:lstStyle/>
          <a:p>
            <a:pPr lvl="0"/>
            <a:r>
              <a:rPr lang="en-US" dirty="0"/>
              <a:t>Click to enter text</a:t>
            </a:r>
          </a:p>
          <a:p>
            <a:pPr lvl="1"/>
            <a:r>
              <a:rPr lang="en-US" dirty="0"/>
              <a:t>Second level</a:t>
            </a:r>
          </a:p>
          <a:p>
            <a:pPr lvl="2"/>
            <a:r>
              <a:rPr lang="en-US" dirty="0"/>
              <a:t>Third level</a:t>
            </a:r>
          </a:p>
        </p:txBody>
      </p:sp>
      <p:sp>
        <p:nvSpPr>
          <p:cNvPr id="10" name="TextBox 9">
            <a:extLst>
              <a:ext uri="{FF2B5EF4-FFF2-40B4-BE49-F238E27FC236}">
                <a16:creationId xmlns:a16="http://schemas.microsoft.com/office/drawing/2014/main" id="{F4FC14B9-35EB-D24D-85D3-15F52A933F36}"/>
              </a:ext>
            </a:extLst>
          </p:cNvPr>
          <p:cNvSpPr txBox="1"/>
          <p:nvPr userDrawn="1"/>
        </p:nvSpPr>
        <p:spPr>
          <a:xfrm>
            <a:off x="2042160" y="6412365"/>
            <a:ext cx="6949440" cy="153888"/>
          </a:xfrm>
          <a:prstGeom prst="rect">
            <a:avLst/>
          </a:prstGeom>
          <a:noFill/>
        </p:spPr>
        <p:txBody>
          <a:bodyPr wrap="square" lIns="0" tIns="0" rIns="0" bIns="0" rtlCol="0" anchor="b" anchorCtr="0">
            <a:spAutoFit/>
          </a:bodyPr>
          <a:lstStyle/>
          <a:p>
            <a:pPr algn="ctr"/>
            <a:r>
              <a:rPr lang="en-US" sz="1000" b="1" kern="400" dirty="0">
                <a:solidFill>
                  <a:schemeClr val="tx1"/>
                </a:solidFill>
                <a:cs typeface="Arial" panose="020B0604020202020204" pitchFamily="34" charset="0"/>
              </a:rPr>
              <a:t>For financial professional use only. Not for use with the public.</a:t>
            </a:r>
          </a:p>
        </p:txBody>
      </p:sp>
      <p:sp>
        <p:nvSpPr>
          <p:cNvPr id="11" name="TextBox 10">
            <a:extLst>
              <a:ext uri="{FF2B5EF4-FFF2-40B4-BE49-F238E27FC236}">
                <a16:creationId xmlns:a16="http://schemas.microsoft.com/office/drawing/2014/main" id="{11FA4276-215E-404F-AEC0-86CD79B2024C}"/>
              </a:ext>
            </a:extLst>
          </p:cNvPr>
          <p:cNvSpPr txBox="1"/>
          <p:nvPr userDrawn="1"/>
        </p:nvSpPr>
        <p:spPr>
          <a:xfrm>
            <a:off x="546487" y="6412365"/>
            <a:ext cx="1708404" cy="153888"/>
          </a:xfrm>
          <a:prstGeom prst="rect">
            <a:avLst/>
          </a:prstGeom>
          <a:noFill/>
        </p:spPr>
        <p:txBody>
          <a:bodyPr wrap="square" lIns="0" tIns="0" rIns="0" bIns="0" rtlCol="0" anchor="b" anchorCtr="0">
            <a:spAutoFit/>
          </a:bodyPr>
          <a:lstStyle/>
          <a:p>
            <a:pPr algn="l"/>
            <a:r>
              <a:rPr lang="en-US" sz="1000" kern="400">
                <a:solidFill>
                  <a:schemeClr val="tx1"/>
                </a:solidFill>
                <a:cs typeface="Arial" panose="020B0604020202020204" pitchFamily="34" charset="0"/>
              </a:rPr>
              <a:t>LCN-5268578-112822</a:t>
            </a:r>
            <a:endParaRPr lang="en-US" sz="1000" kern="400" dirty="0">
              <a:solidFill>
                <a:schemeClr val="tx1"/>
              </a:solidFill>
              <a:cs typeface="Arial" panose="020B0604020202020204" pitchFamily="34" charset="0"/>
            </a:endParaRPr>
          </a:p>
        </p:txBody>
      </p:sp>
      <p:sp>
        <p:nvSpPr>
          <p:cNvPr id="9" name="TextBox 8">
            <a:extLst>
              <a:ext uri="{FF2B5EF4-FFF2-40B4-BE49-F238E27FC236}">
                <a16:creationId xmlns:a16="http://schemas.microsoft.com/office/drawing/2014/main" id="{2CF08987-90F0-BB42-AAF5-3AAA78C1C204}"/>
              </a:ext>
            </a:extLst>
          </p:cNvPr>
          <p:cNvSpPr txBox="1"/>
          <p:nvPr userDrawn="1"/>
        </p:nvSpPr>
        <p:spPr>
          <a:xfrm>
            <a:off x="11343761" y="6412365"/>
            <a:ext cx="301752" cy="153888"/>
          </a:xfrm>
          <a:prstGeom prst="rect">
            <a:avLst/>
          </a:prstGeom>
          <a:noFill/>
        </p:spPr>
        <p:txBody>
          <a:bodyPr wrap="square" lIns="0" tIns="0" rIns="0" bIns="0" rtlCol="0" anchor="b" anchorCtr="0">
            <a:spAutoFit/>
          </a:bodyPr>
          <a:lstStyle/>
          <a:p>
            <a:pPr algn="r"/>
            <a:fld id="{6A80CFBF-9CAB-4605-9923-D5636131B333}" type="slidenum">
              <a:rPr lang="en-US" sz="1000" kern="400" baseline="0" smtClean="0">
                <a:solidFill>
                  <a:schemeClr val="tx1"/>
                </a:solidFill>
                <a:latin typeface="+mn-lt"/>
                <a:cs typeface="Arial" panose="020B0604020202020204" pitchFamily="34" charset="0"/>
              </a:rPr>
              <a:pPr algn="r"/>
              <a:t>‹#›</a:t>
            </a:fld>
            <a:endParaRPr lang="en-US" sz="1000" kern="400" baseline="0" dirty="0">
              <a:solidFill>
                <a:schemeClr val="tx1"/>
              </a:solidFill>
              <a:latin typeface="+mn-lt"/>
              <a:cs typeface="Arial" panose="020B0604020202020204" pitchFamily="34" charset="0"/>
            </a:endParaRPr>
          </a:p>
        </p:txBody>
      </p:sp>
      <p:sp>
        <p:nvSpPr>
          <p:cNvPr id="12" name="TextBox 11">
            <a:extLst>
              <a:ext uri="{FF2B5EF4-FFF2-40B4-BE49-F238E27FC236}">
                <a16:creationId xmlns:a16="http://schemas.microsoft.com/office/drawing/2014/main" id="{7B92B2EF-3D30-994C-8353-625540D08146}"/>
              </a:ext>
            </a:extLst>
          </p:cNvPr>
          <p:cNvSpPr txBox="1"/>
          <p:nvPr userDrawn="1"/>
        </p:nvSpPr>
        <p:spPr>
          <a:xfrm>
            <a:off x="8991600" y="6412365"/>
            <a:ext cx="2243099" cy="153888"/>
          </a:xfrm>
          <a:prstGeom prst="rect">
            <a:avLst/>
          </a:prstGeom>
          <a:noFill/>
        </p:spPr>
        <p:txBody>
          <a:bodyPr wrap="square" lIns="0" tIns="0" rIns="0" bIns="0" rtlCol="0" anchor="b" anchorCtr="0">
            <a:spAutoFit/>
          </a:bodyPr>
          <a:lstStyle/>
          <a:p>
            <a:pPr algn="r"/>
            <a:r>
              <a:rPr lang="en-US" sz="1000" kern="400" dirty="0">
                <a:solidFill>
                  <a:schemeClr val="tx1"/>
                </a:solidFill>
                <a:cs typeface="Arial" panose="020B0604020202020204" pitchFamily="34" charset="0"/>
              </a:rPr>
              <a:t>©</a:t>
            </a:r>
            <a:fld id="{8C5117C9-4DAB-EE47-AD3C-A0A4C658B7A2}" type="datetimeyyyy">
              <a:rPr lang="en-US" sz="1000" kern="400" smtClean="0">
                <a:solidFill>
                  <a:schemeClr val="tx1"/>
                </a:solidFill>
                <a:cs typeface="Arial" panose="020B0604020202020204" pitchFamily="34" charset="0"/>
              </a:rPr>
              <a:t>2025</a:t>
            </a:fld>
            <a:r>
              <a:rPr lang="en-US" sz="1000" kern="400" dirty="0">
                <a:solidFill>
                  <a:schemeClr val="tx1"/>
                </a:solidFill>
                <a:cs typeface="Arial" panose="020B0604020202020204" pitchFamily="34" charset="0"/>
              </a:rPr>
              <a:t> Lincoln National Corporation</a:t>
            </a:r>
          </a:p>
        </p:txBody>
      </p:sp>
    </p:spTree>
    <p:extLst>
      <p:ext uri="{BB962C8B-B14F-4D97-AF65-F5344CB8AC3E}">
        <p14:creationId xmlns:p14="http://schemas.microsoft.com/office/powerpoint/2010/main" val="320469963"/>
      </p:ext>
    </p:extLst>
  </p:cSld>
  <p:clrMap bg1="lt1" tx1="dk1" bg2="lt2" tx2="dk2" accent1="accent1" accent2="accent2" accent3="accent3" accent4="accent4" accent5="accent5" accent6="accent6" hlink="hlink" folHlink="folHlink"/>
  <p:sldLayoutIdLst>
    <p:sldLayoutId id="2147484393" r:id="rId1"/>
  </p:sldLayoutIdLst>
  <p:hf sldNum="0" hdr="0" ftr="0"/>
  <p:txStyles>
    <p:titleStyle>
      <a:lvl1pPr algn="l" defTabSz="914400" rtl="0" eaLnBrk="1" latinLnBrk="0" hangingPunct="1">
        <a:lnSpc>
          <a:spcPct val="100000"/>
        </a:lnSpc>
        <a:spcBef>
          <a:spcPct val="0"/>
        </a:spcBef>
        <a:buNone/>
        <a:defRPr sz="3400" kern="1200" baseline="0">
          <a:solidFill>
            <a:schemeClr val="tx1"/>
          </a:solidFill>
          <a:latin typeface="Georgia" panose="02040502050405020303" pitchFamily="18" charset="0"/>
          <a:ea typeface="+mj-ea"/>
          <a:cs typeface="+mj-cs"/>
        </a:defRPr>
      </a:lvl1pPr>
    </p:titleStyle>
    <p:bodyStyle>
      <a:lvl1pPr marL="182880" indent="-182880" algn="l" defTabSz="914400" rtl="0" eaLnBrk="1" latinLnBrk="0" hangingPunct="1">
        <a:lnSpc>
          <a:spcPct val="100000"/>
        </a:lnSpc>
        <a:spcBef>
          <a:spcPts val="0"/>
        </a:spcBef>
        <a:spcAft>
          <a:spcPts val="800"/>
        </a:spcAft>
        <a:buClr>
          <a:schemeClr val="accent1"/>
        </a:buClr>
        <a:buFont typeface="Wingdings" pitchFamily="2" charset="2"/>
        <a:buChar char="§"/>
        <a:defRPr sz="1600" kern="400" baseline="0">
          <a:solidFill>
            <a:schemeClr val="tx1"/>
          </a:solidFill>
          <a:latin typeface="+mn-lt"/>
          <a:ea typeface="+mn-ea"/>
          <a:cs typeface="Arial" panose="020B0604020202020204" pitchFamily="34" charset="0"/>
        </a:defRPr>
      </a:lvl1pPr>
      <a:lvl2pPr marL="365760" indent="-182880" algn="l" defTabSz="914400" rtl="0" eaLnBrk="1" latinLnBrk="0" hangingPunct="1">
        <a:lnSpc>
          <a:spcPct val="100000"/>
        </a:lnSpc>
        <a:spcBef>
          <a:spcPts val="0"/>
        </a:spcBef>
        <a:spcAft>
          <a:spcPts val="800"/>
        </a:spcAft>
        <a:buClr>
          <a:schemeClr val="accent6"/>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2pPr>
      <a:lvl3pPr marL="685800" indent="-173736" algn="l" defTabSz="914400" rtl="0" eaLnBrk="1" latinLnBrk="0" hangingPunct="1">
        <a:lnSpc>
          <a:spcPct val="100000"/>
        </a:lnSpc>
        <a:spcBef>
          <a:spcPts val="0"/>
        </a:spcBef>
        <a:spcAft>
          <a:spcPts val="800"/>
        </a:spcAft>
        <a:buClr>
          <a:schemeClr val="accent6"/>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3pPr>
      <a:lvl4pPr marL="859536" indent="-173736" algn="l" defTabSz="914400" rtl="0" eaLnBrk="1" latinLnBrk="0" hangingPunct="1">
        <a:lnSpc>
          <a:spcPct val="100000"/>
        </a:lnSpc>
        <a:spcBef>
          <a:spcPts val="0"/>
        </a:spcBef>
        <a:spcAft>
          <a:spcPts val="800"/>
        </a:spcAft>
        <a:buClr>
          <a:schemeClr val="tx1"/>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4pPr>
      <a:lvl5pPr marL="1033272" indent="-173736" algn="l" defTabSz="914400" rtl="0" eaLnBrk="1" latinLnBrk="0" hangingPunct="1">
        <a:lnSpc>
          <a:spcPct val="100000"/>
        </a:lnSpc>
        <a:spcBef>
          <a:spcPts val="0"/>
        </a:spcBef>
        <a:spcAft>
          <a:spcPts val="800"/>
        </a:spcAft>
        <a:buClr>
          <a:schemeClr val="tx1"/>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76444041"/>
      </p:ext>
    </p:extLst>
  </p:cSld>
  <p:clrMap bg1="lt1" tx1="dk1" bg2="lt2" tx2="dk2" accent1="accent1" accent2="accent2" accent3="accent3" accent4="accent4" accent5="accent5" accent6="accent6" hlink="hlink" folHlink="folHlink"/>
  <p:sldLayoutIdLst>
    <p:sldLayoutId id="2147484397" r:id="rId1"/>
    <p:sldLayoutId id="2147484421" r:id="rId2"/>
  </p:sldLayoutIdLst>
  <p:hf sldNum="0" hdr="0" ftr="0"/>
  <p:txStyles>
    <p:titleStyle>
      <a:lvl1pPr algn="l" defTabSz="914400" rtl="0" eaLnBrk="1" latinLnBrk="0" hangingPunct="1">
        <a:lnSpc>
          <a:spcPct val="100000"/>
        </a:lnSpc>
        <a:spcBef>
          <a:spcPct val="0"/>
        </a:spcBef>
        <a:buNone/>
        <a:defRPr sz="3400" kern="1200" baseline="0">
          <a:solidFill>
            <a:schemeClr val="tx1"/>
          </a:solidFill>
          <a:latin typeface="Georgia" panose="02040502050405020303" pitchFamily="18" charset="0"/>
          <a:ea typeface="+mj-ea"/>
          <a:cs typeface="+mj-cs"/>
        </a:defRPr>
      </a:lvl1pPr>
    </p:titleStyle>
    <p:bodyStyle>
      <a:lvl1pPr marL="182880" indent="-182880" algn="l" defTabSz="914400" rtl="0" eaLnBrk="1" latinLnBrk="0" hangingPunct="1">
        <a:lnSpc>
          <a:spcPct val="100000"/>
        </a:lnSpc>
        <a:spcBef>
          <a:spcPts val="0"/>
        </a:spcBef>
        <a:spcAft>
          <a:spcPts val="800"/>
        </a:spcAft>
        <a:buClr>
          <a:schemeClr val="tx1"/>
        </a:buClr>
        <a:buFont typeface="Arial" panose="020B0604020202020204" pitchFamily="34" charset="0"/>
        <a:buChar char="•"/>
        <a:defRPr sz="1600" kern="400" baseline="0">
          <a:solidFill>
            <a:schemeClr val="tx1"/>
          </a:solidFill>
          <a:latin typeface="+mn-lt"/>
          <a:ea typeface="+mn-ea"/>
          <a:cs typeface="Arial" panose="020B0604020202020204" pitchFamily="34" charset="0"/>
        </a:defRPr>
      </a:lvl1pPr>
      <a:lvl2pPr marL="365760" indent="-182880" algn="l" defTabSz="914400" rtl="0" eaLnBrk="1" latinLnBrk="0" hangingPunct="1">
        <a:lnSpc>
          <a:spcPct val="100000"/>
        </a:lnSpc>
        <a:spcBef>
          <a:spcPts val="0"/>
        </a:spcBef>
        <a:spcAft>
          <a:spcPts val="800"/>
        </a:spcAft>
        <a:buClr>
          <a:schemeClr val="tx1"/>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2pPr>
      <a:lvl3pPr marL="685800" indent="-173736" algn="l" defTabSz="914400" rtl="0" eaLnBrk="1" latinLnBrk="0" hangingPunct="1">
        <a:lnSpc>
          <a:spcPct val="100000"/>
        </a:lnSpc>
        <a:spcBef>
          <a:spcPts val="0"/>
        </a:spcBef>
        <a:spcAft>
          <a:spcPts val="800"/>
        </a:spcAft>
        <a:buClr>
          <a:schemeClr val="tx1"/>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3pPr>
      <a:lvl4pPr marL="859536" indent="-173736" algn="l" defTabSz="914400" rtl="0" eaLnBrk="1" latinLnBrk="0" hangingPunct="1">
        <a:lnSpc>
          <a:spcPct val="100000"/>
        </a:lnSpc>
        <a:spcBef>
          <a:spcPts val="0"/>
        </a:spcBef>
        <a:spcAft>
          <a:spcPts val="800"/>
        </a:spcAft>
        <a:buClr>
          <a:schemeClr val="tx1"/>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4pPr>
      <a:lvl5pPr marL="1033272" indent="-173736" algn="l" defTabSz="914400" rtl="0" eaLnBrk="1" latinLnBrk="0" hangingPunct="1">
        <a:lnSpc>
          <a:spcPct val="100000"/>
        </a:lnSpc>
        <a:spcBef>
          <a:spcPts val="0"/>
        </a:spcBef>
        <a:spcAft>
          <a:spcPts val="800"/>
        </a:spcAft>
        <a:buClr>
          <a:schemeClr val="tx1"/>
        </a:buClr>
        <a:buFont typeface="Calibri" panose="020F0502020204030204" pitchFamily="34" charset="0"/>
        <a:buChar char="»"/>
        <a:defRPr sz="1600" kern="400" baseline="0">
          <a:solidFill>
            <a:schemeClr val="tx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42.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42.xml"/><Relationship Id="rId4" Type="http://schemas.openxmlformats.org/officeDocument/2006/relationships/image" Target="../media/image15.sv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42.xml"/><Relationship Id="rId4" Type="http://schemas.openxmlformats.org/officeDocument/2006/relationships/image" Target="../media/image17.sv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42.xml"/><Relationship Id="rId4" Type="http://schemas.openxmlformats.org/officeDocument/2006/relationships/image" Target="../media/image19.sv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42.xml"/><Relationship Id="rId4" Type="http://schemas.openxmlformats.org/officeDocument/2006/relationships/image" Target="../media/image21.sv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42.xml"/><Relationship Id="rId4" Type="http://schemas.openxmlformats.org/officeDocument/2006/relationships/image" Target="../media/image23.sv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42.xml"/><Relationship Id="rId4" Type="http://schemas.openxmlformats.org/officeDocument/2006/relationships/image" Target="../media/image21.sv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17" descr="A picture containing person, table, person, dining table&#10;&#10;Description automatically generated">
            <a:extLst>
              <a:ext uri="{FF2B5EF4-FFF2-40B4-BE49-F238E27FC236}">
                <a16:creationId xmlns:a16="http://schemas.microsoft.com/office/drawing/2014/main" id="{DC2CBD51-A8A2-AC87-9D34-1CBD3DDC53D8}"/>
              </a:ext>
            </a:extLst>
          </p:cNvPr>
          <p:cNvPicPr>
            <a:picLocks noGrp="1" noChangeAspect="1"/>
          </p:cNvPicPr>
          <p:nvPr>
            <p:ph type="pic" sz="quarter" idx="20"/>
          </p:nvPr>
        </p:nvPicPr>
        <p:blipFill>
          <a:blip r:embed="rId3" cstate="screen">
            <a:extLst>
              <a:ext uri="{28A0092B-C50C-407E-A947-70E740481C1C}">
                <a14:useLocalDpi xmlns:a14="http://schemas.microsoft.com/office/drawing/2010/main"/>
              </a:ext>
            </a:extLst>
          </a:blip>
          <a:srcRect/>
          <a:stretch>
            <a:fillRect/>
          </a:stretch>
        </p:blipFill>
        <p:spPr>
          <a:xfrm flipH="1">
            <a:off x="-6350" y="0"/>
            <a:ext cx="12198350" cy="6858000"/>
          </a:xfrm>
          <a:solidFill>
            <a:schemeClr val="tx2"/>
          </a:solidFill>
        </p:spPr>
      </p:pic>
      <p:sp>
        <p:nvSpPr>
          <p:cNvPr id="3" name="Text Placeholder 2">
            <a:extLst>
              <a:ext uri="{FF2B5EF4-FFF2-40B4-BE49-F238E27FC236}">
                <a16:creationId xmlns:a16="http://schemas.microsoft.com/office/drawing/2014/main" id="{83990F69-DF9C-4742-B0A1-36E1D7AB5A96}"/>
              </a:ext>
            </a:extLst>
          </p:cNvPr>
          <p:cNvSpPr>
            <a:spLocks noGrp="1"/>
          </p:cNvSpPr>
          <p:nvPr>
            <p:ph type="body" sz="quarter" idx="25"/>
          </p:nvPr>
        </p:nvSpPr>
        <p:spPr/>
        <p:txBody>
          <a:bodyPr/>
          <a:lstStyle/>
          <a:p>
            <a:endParaRPr lang="en-US" dirty="0"/>
          </a:p>
        </p:txBody>
      </p:sp>
      <p:sp>
        <p:nvSpPr>
          <p:cNvPr id="4" name="Text Placeholder 3">
            <a:extLst>
              <a:ext uri="{FF2B5EF4-FFF2-40B4-BE49-F238E27FC236}">
                <a16:creationId xmlns:a16="http://schemas.microsoft.com/office/drawing/2014/main" id="{E126C78F-B621-1B4C-A0FC-31963AA40F07}"/>
              </a:ext>
            </a:extLst>
          </p:cNvPr>
          <p:cNvSpPr>
            <a:spLocks noGrp="1"/>
          </p:cNvSpPr>
          <p:nvPr>
            <p:ph type="body" sz="quarter" idx="10"/>
          </p:nvPr>
        </p:nvSpPr>
        <p:spPr/>
        <p:txBody>
          <a:bodyPr/>
          <a:lstStyle/>
          <a:p>
            <a:r>
              <a:rPr lang="en-US" i="1" dirty="0"/>
              <a:t>MoneyGuard</a:t>
            </a:r>
            <a:r>
              <a:rPr lang="en-US" dirty="0"/>
              <a:t>® Competitive Intelligence</a:t>
            </a:r>
          </a:p>
        </p:txBody>
      </p:sp>
      <p:sp>
        <p:nvSpPr>
          <p:cNvPr id="5" name="Text Placeholder 4">
            <a:extLst>
              <a:ext uri="{FF2B5EF4-FFF2-40B4-BE49-F238E27FC236}">
                <a16:creationId xmlns:a16="http://schemas.microsoft.com/office/drawing/2014/main" id="{71EB2146-0E02-9042-8B8C-CC5132F77F3A}"/>
              </a:ext>
            </a:extLst>
          </p:cNvPr>
          <p:cNvSpPr>
            <a:spLocks noGrp="1"/>
          </p:cNvSpPr>
          <p:nvPr>
            <p:ph type="body" sz="quarter" idx="11"/>
          </p:nvPr>
        </p:nvSpPr>
        <p:spPr/>
        <p:txBody>
          <a:bodyPr/>
          <a:lstStyle/>
          <a:p>
            <a:endParaRPr lang="en-US"/>
          </a:p>
        </p:txBody>
      </p:sp>
      <p:sp>
        <p:nvSpPr>
          <p:cNvPr id="6" name="Text Placeholder 5">
            <a:extLst>
              <a:ext uri="{FF2B5EF4-FFF2-40B4-BE49-F238E27FC236}">
                <a16:creationId xmlns:a16="http://schemas.microsoft.com/office/drawing/2014/main" id="{EB79AAD2-EFAE-F743-91CA-C8C67302FF77}"/>
              </a:ext>
            </a:extLst>
          </p:cNvPr>
          <p:cNvSpPr>
            <a:spLocks noGrp="1"/>
          </p:cNvSpPr>
          <p:nvPr>
            <p:ph type="body" sz="quarter" idx="12"/>
          </p:nvPr>
        </p:nvSpPr>
        <p:spPr/>
        <p:txBody>
          <a:bodyPr/>
          <a:lstStyle/>
          <a:p>
            <a:endParaRPr lang="en-US"/>
          </a:p>
        </p:txBody>
      </p:sp>
      <p:sp>
        <p:nvSpPr>
          <p:cNvPr id="7" name="Text Placeholder 6">
            <a:extLst>
              <a:ext uri="{FF2B5EF4-FFF2-40B4-BE49-F238E27FC236}">
                <a16:creationId xmlns:a16="http://schemas.microsoft.com/office/drawing/2014/main" id="{D92608C2-57BB-D24E-8512-C3F2CD6B0643}"/>
              </a:ext>
            </a:extLst>
          </p:cNvPr>
          <p:cNvSpPr>
            <a:spLocks noGrp="1"/>
          </p:cNvSpPr>
          <p:nvPr>
            <p:ph type="body" sz="quarter" idx="13"/>
          </p:nvPr>
        </p:nvSpPr>
        <p:spPr/>
        <p:txBody>
          <a:bodyPr/>
          <a:lstStyle/>
          <a:p>
            <a:endParaRPr lang="en-US"/>
          </a:p>
        </p:txBody>
      </p:sp>
      <p:sp>
        <p:nvSpPr>
          <p:cNvPr id="8" name="Text Placeholder 7">
            <a:extLst>
              <a:ext uri="{FF2B5EF4-FFF2-40B4-BE49-F238E27FC236}">
                <a16:creationId xmlns:a16="http://schemas.microsoft.com/office/drawing/2014/main" id="{2CE70EF3-3C9D-5D44-9781-8F05ABD113FE}"/>
              </a:ext>
            </a:extLst>
          </p:cNvPr>
          <p:cNvSpPr>
            <a:spLocks noGrp="1"/>
          </p:cNvSpPr>
          <p:nvPr>
            <p:ph type="body" sz="quarter" idx="14"/>
          </p:nvPr>
        </p:nvSpPr>
        <p:spPr/>
        <p:txBody>
          <a:bodyPr/>
          <a:lstStyle/>
          <a:p>
            <a:endParaRPr lang="en-US"/>
          </a:p>
        </p:txBody>
      </p:sp>
      <p:sp>
        <p:nvSpPr>
          <p:cNvPr id="9" name="Text Placeholder 8">
            <a:extLst>
              <a:ext uri="{FF2B5EF4-FFF2-40B4-BE49-F238E27FC236}">
                <a16:creationId xmlns:a16="http://schemas.microsoft.com/office/drawing/2014/main" id="{29198ACD-B842-B246-AB53-84EBDBC38735}"/>
              </a:ext>
            </a:extLst>
          </p:cNvPr>
          <p:cNvSpPr>
            <a:spLocks noGrp="1"/>
          </p:cNvSpPr>
          <p:nvPr>
            <p:ph type="body" sz="quarter" idx="15"/>
          </p:nvPr>
        </p:nvSpPr>
        <p:spPr/>
        <p:txBody>
          <a:bodyPr/>
          <a:lstStyle/>
          <a:p>
            <a:endParaRPr lang="en-US"/>
          </a:p>
        </p:txBody>
      </p:sp>
      <p:sp>
        <p:nvSpPr>
          <p:cNvPr id="10" name="Text Placeholder 9">
            <a:extLst>
              <a:ext uri="{FF2B5EF4-FFF2-40B4-BE49-F238E27FC236}">
                <a16:creationId xmlns:a16="http://schemas.microsoft.com/office/drawing/2014/main" id="{18200A44-20EB-D64D-98E1-342884C513DF}"/>
              </a:ext>
            </a:extLst>
          </p:cNvPr>
          <p:cNvSpPr>
            <a:spLocks noGrp="1"/>
          </p:cNvSpPr>
          <p:nvPr>
            <p:ph type="body" sz="quarter" idx="16"/>
          </p:nvPr>
        </p:nvSpPr>
        <p:spPr/>
        <p:txBody>
          <a:bodyPr/>
          <a:lstStyle/>
          <a:p>
            <a:endParaRPr lang="en-US"/>
          </a:p>
        </p:txBody>
      </p:sp>
      <p:sp>
        <p:nvSpPr>
          <p:cNvPr id="11" name="Text Placeholder 10">
            <a:extLst>
              <a:ext uri="{FF2B5EF4-FFF2-40B4-BE49-F238E27FC236}">
                <a16:creationId xmlns:a16="http://schemas.microsoft.com/office/drawing/2014/main" id="{A4007D08-D573-F84C-974A-0AD2AA642BC1}"/>
              </a:ext>
            </a:extLst>
          </p:cNvPr>
          <p:cNvSpPr>
            <a:spLocks noGrp="1"/>
          </p:cNvSpPr>
          <p:nvPr>
            <p:ph type="body" sz="quarter" idx="17"/>
          </p:nvPr>
        </p:nvSpPr>
        <p:spPr/>
        <p:txBody>
          <a:bodyPr/>
          <a:lstStyle/>
          <a:p>
            <a:endParaRPr lang="en-US"/>
          </a:p>
        </p:txBody>
      </p:sp>
      <p:sp>
        <p:nvSpPr>
          <p:cNvPr id="12" name="Text Placeholder 11">
            <a:extLst>
              <a:ext uri="{FF2B5EF4-FFF2-40B4-BE49-F238E27FC236}">
                <a16:creationId xmlns:a16="http://schemas.microsoft.com/office/drawing/2014/main" id="{330EE03B-2930-2049-B06A-454C97FEDEC4}"/>
              </a:ext>
            </a:extLst>
          </p:cNvPr>
          <p:cNvSpPr>
            <a:spLocks noGrp="1"/>
          </p:cNvSpPr>
          <p:nvPr>
            <p:ph type="body" sz="quarter" idx="18"/>
          </p:nvPr>
        </p:nvSpPr>
        <p:spPr/>
        <p:txBody>
          <a:bodyPr/>
          <a:lstStyle/>
          <a:p>
            <a:endParaRPr lang="en-US"/>
          </a:p>
        </p:txBody>
      </p:sp>
      <p:sp>
        <p:nvSpPr>
          <p:cNvPr id="13" name="Text Placeholder 12">
            <a:extLst>
              <a:ext uri="{FF2B5EF4-FFF2-40B4-BE49-F238E27FC236}">
                <a16:creationId xmlns:a16="http://schemas.microsoft.com/office/drawing/2014/main" id="{1660DC2D-F4E9-7E42-8F48-404863BF0B64}"/>
              </a:ext>
            </a:extLst>
          </p:cNvPr>
          <p:cNvSpPr>
            <a:spLocks noGrp="1"/>
          </p:cNvSpPr>
          <p:nvPr>
            <p:ph type="body" sz="quarter" idx="19"/>
          </p:nvPr>
        </p:nvSpPr>
        <p:spPr/>
        <p:txBody>
          <a:bodyPr/>
          <a:lstStyle/>
          <a:p>
            <a:endParaRPr lang="en-US"/>
          </a:p>
        </p:txBody>
      </p:sp>
      <p:sp>
        <p:nvSpPr>
          <p:cNvPr id="14" name="Text Placeholder 13">
            <a:extLst>
              <a:ext uri="{FF2B5EF4-FFF2-40B4-BE49-F238E27FC236}">
                <a16:creationId xmlns:a16="http://schemas.microsoft.com/office/drawing/2014/main" id="{155C1AE9-9E13-0E49-9D10-87FFC0BB8ED4}"/>
              </a:ext>
            </a:extLst>
          </p:cNvPr>
          <p:cNvSpPr>
            <a:spLocks noGrp="1"/>
          </p:cNvSpPr>
          <p:nvPr>
            <p:ph type="body" idx="4294967295"/>
          </p:nvPr>
        </p:nvSpPr>
        <p:spPr>
          <a:xfrm>
            <a:off x="6811390" y="1600200"/>
            <a:ext cx="4270248" cy="1087755"/>
          </a:xfrm>
        </p:spPr>
        <p:txBody>
          <a:bodyPr/>
          <a:lstStyle/>
          <a:p>
            <a:pPr marL="0" indent="0">
              <a:lnSpc>
                <a:spcPts val="4200"/>
              </a:lnSpc>
              <a:buNone/>
            </a:pPr>
            <a:r>
              <a:rPr lang="en-US" sz="4200" dirty="0">
                <a:solidFill>
                  <a:schemeClr val="tx1"/>
                </a:solidFill>
                <a:latin typeface="Georgia" panose="02040502050405020303" pitchFamily="18" charset="0"/>
              </a:rPr>
              <a:t>Reimbursement vs. Indemnity</a:t>
            </a:r>
          </a:p>
        </p:txBody>
      </p:sp>
      <p:sp>
        <p:nvSpPr>
          <p:cNvPr id="15" name="Title 14">
            <a:extLst>
              <a:ext uri="{FF2B5EF4-FFF2-40B4-BE49-F238E27FC236}">
                <a16:creationId xmlns:a16="http://schemas.microsoft.com/office/drawing/2014/main" id="{5EFBA833-B4F3-324F-9C87-CC51C971226B}"/>
              </a:ext>
            </a:extLst>
          </p:cNvPr>
          <p:cNvSpPr>
            <a:spLocks noGrp="1"/>
          </p:cNvSpPr>
          <p:nvPr>
            <p:ph type="ctrTitle"/>
          </p:nvPr>
        </p:nvSpPr>
        <p:spPr>
          <a:xfrm>
            <a:off x="6811390" y="2809734"/>
            <a:ext cx="4270248" cy="543066"/>
          </a:xfrm>
        </p:spPr>
        <p:txBody>
          <a:bodyPr/>
          <a:lstStyle/>
          <a:p>
            <a:r>
              <a:rPr lang="en-US" dirty="0"/>
              <a:t>Key Talking Points</a:t>
            </a:r>
          </a:p>
        </p:txBody>
      </p:sp>
      <p:sp>
        <p:nvSpPr>
          <p:cNvPr id="24" name="TextBox 23">
            <a:extLst>
              <a:ext uri="{FF2B5EF4-FFF2-40B4-BE49-F238E27FC236}">
                <a16:creationId xmlns:a16="http://schemas.microsoft.com/office/drawing/2014/main" id="{C35DE3AD-C8CA-8D49-BC96-FA6F9EDB149F}"/>
              </a:ext>
            </a:extLst>
          </p:cNvPr>
          <p:cNvSpPr txBox="1"/>
          <p:nvPr/>
        </p:nvSpPr>
        <p:spPr>
          <a:xfrm>
            <a:off x="11343761" y="6412365"/>
            <a:ext cx="301752" cy="153888"/>
          </a:xfrm>
          <a:prstGeom prst="rect">
            <a:avLst/>
          </a:prstGeom>
          <a:noFill/>
        </p:spPr>
        <p:txBody>
          <a:bodyPr wrap="square" lIns="0" tIns="0" rIns="0" bIns="0" rtlCol="0" anchor="b" anchorCtr="0">
            <a:spAutoFit/>
          </a:bodyPr>
          <a:lstStyle/>
          <a:p>
            <a:pPr algn="r"/>
            <a:fld id="{6A80CFBF-9CAB-4605-9923-D5636131B333}" type="slidenum">
              <a:rPr lang="en-US" sz="1000" kern="400" baseline="0" smtClean="0">
                <a:solidFill>
                  <a:schemeClr val="bg1"/>
                </a:solidFill>
                <a:latin typeface="+mn-lt"/>
                <a:cs typeface="Arial" panose="020B0604020202020204" pitchFamily="34" charset="0"/>
              </a:rPr>
              <a:pPr algn="r"/>
              <a:t>1</a:t>
            </a:fld>
            <a:endParaRPr lang="en-US" sz="1000" kern="400" baseline="0" dirty="0">
              <a:solidFill>
                <a:schemeClr val="bg1"/>
              </a:solidFill>
              <a:latin typeface="+mn-lt"/>
              <a:cs typeface="Arial" panose="020B0604020202020204" pitchFamily="34" charset="0"/>
            </a:endParaRPr>
          </a:p>
        </p:txBody>
      </p:sp>
      <p:sp>
        <p:nvSpPr>
          <p:cNvPr id="25" name="TextBox 24">
            <a:extLst>
              <a:ext uri="{FF2B5EF4-FFF2-40B4-BE49-F238E27FC236}">
                <a16:creationId xmlns:a16="http://schemas.microsoft.com/office/drawing/2014/main" id="{AEC748FA-DB00-D443-9112-6DE85F749EEB}"/>
              </a:ext>
            </a:extLst>
          </p:cNvPr>
          <p:cNvSpPr txBox="1"/>
          <p:nvPr/>
        </p:nvSpPr>
        <p:spPr>
          <a:xfrm>
            <a:off x="2042160" y="6489309"/>
            <a:ext cx="6949440" cy="153888"/>
          </a:xfrm>
          <a:prstGeom prst="rect">
            <a:avLst/>
          </a:prstGeom>
          <a:noFill/>
        </p:spPr>
        <p:txBody>
          <a:bodyPr wrap="square" lIns="0" tIns="0" rIns="0" bIns="0" rtlCol="0" anchor="b" anchorCtr="0">
            <a:spAutoFit/>
          </a:bodyPr>
          <a:lstStyle/>
          <a:p>
            <a:pPr algn="ctr"/>
            <a:r>
              <a:rPr lang="en-US" sz="1000" b="1" kern="400" dirty="0">
                <a:solidFill>
                  <a:schemeClr val="bg1"/>
                </a:solidFill>
                <a:cs typeface="Arial" panose="020B0604020202020204" pitchFamily="34" charset="0"/>
              </a:rPr>
              <a:t>For financial professional use only. Not for use with the public.</a:t>
            </a:r>
          </a:p>
        </p:txBody>
      </p:sp>
      <p:sp>
        <p:nvSpPr>
          <p:cNvPr id="26" name="TextBox 25">
            <a:extLst>
              <a:ext uri="{FF2B5EF4-FFF2-40B4-BE49-F238E27FC236}">
                <a16:creationId xmlns:a16="http://schemas.microsoft.com/office/drawing/2014/main" id="{04690813-6325-E44E-B3F1-FA4A0BC0F866}"/>
              </a:ext>
            </a:extLst>
          </p:cNvPr>
          <p:cNvSpPr txBox="1"/>
          <p:nvPr/>
        </p:nvSpPr>
        <p:spPr>
          <a:xfrm>
            <a:off x="546487" y="6412365"/>
            <a:ext cx="1708404" cy="153888"/>
          </a:xfrm>
          <a:prstGeom prst="rect">
            <a:avLst/>
          </a:prstGeom>
          <a:noFill/>
        </p:spPr>
        <p:txBody>
          <a:bodyPr wrap="square" lIns="0" tIns="0" rIns="0" bIns="0" rtlCol="0" anchor="b" anchorCtr="0">
            <a:spAutoFit/>
          </a:bodyPr>
          <a:lstStyle/>
          <a:p>
            <a:pPr algn="l"/>
            <a:r>
              <a:rPr lang="en-US" sz="1000" kern="400">
                <a:solidFill>
                  <a:schemeClr val="bg1"/>
                </a:solidFill>
                <a:cs typeface="Arial" panose="020B0604020202020204" pitchFamily="34" charset="0"/>
              </a:rPr>
              <a:t>LCN-5268578-112822</a:t>
            </a:r>
            <a:endParaRPr lang="en-US" sz="1000" kern="400" dirty="0">
              <a:solidFill>
                <a:schemeClr val="bg1"/>
              </a:solidFill>
              <a:cs typeface="Arial" panose="020B0604020202020204" pitchFamily="34" charset="0"/>
            </a:endParaRPr>
          </a:p>
        </p:txBody>
      </p:sp>
      <p:graphicFrame>
        <p:nvGraphicFramePr>
          <p:cNvPr id="28" name="Table 27">
            <a:extLst>
              <a:ext uri="{FF2B5EF4-FFF2-40B4-BE49-F238E27FC236}">
                <a16:creationId xmlns:a16="http://schemas.microsoft.com/office/drawing/2014/main" id="{3FAA19C0-06F3-4D47-9C46-927BD5864BCB}"/>
              </a:ext>
            </a:extLst>
          </p:cNvPr>
          <p:cNvGraphicFramePr>
            <a:graphicFrameLocks noGrp="1"/>
          </p:cNvGraphicFramePr>
          <p:nvPr>
            <p:extLst>
              <p:ext uri="{D42A27DB-BD31-4B8C-83A1-F6EECF244321}">
                <p14:modId xmlns:p14="http://schemas.microsoft.com/office/powerpoint/2010/main" val="1316521746"/>
              </p:ext>
            </p:extLst>
          </p:nvPr>
        </p:nvGraphicFramePr>
        <p:xfrm>
          <a:off x="568925" y="3944173"/>
          <a:ext cx="1564675" cy="1249680"/>
        </p:xfrm>
        <a:graphic>
          <a:graphicData uri="http://schemas.openxmlformats.org/drawingml/2006/table">
            <a:tbl>
              <a:tblPr firstRow="1" bandRow="1">
                <a:tableStyleId>{5C22544A-7EE6-4342-B048-85BDC9FD1C3A}</a:tableStyleId>
              </a:tblPr>
              <a:tblGrid>
                <a:gridCol w="1564675">
                  <a:extLst>
                    <a:ext uri="{9D8B030D-6E8A-4147-A177-3AD203B41FA5}">
                      <a16:colId xmlns:a16="http://schemas.microsoft.com/office/drawing/2014/main" val="1814319551"/>
                    </a:ext>
                  </a:extLst>
                </a:gridCol>
              </a:tblGrid>
              <a:tr h="1181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dirty="0">
                          <a:solidFill>
                            <a:schemeClr val="bg1"/>
                          </a:solidFill>
                          <a:latin typeface="Calibri" panose="020F0502020204030204" pitchFamily="34" charset="0"/>
                          <a:cs typeface="Calibri" panose="020F0502020204030204" pitchFamily="34" charset="0"/>
                        </a:rPr>
                        <a:t>Not a deposit</a:t>
                      </a:r>
                    </a:p>
                  </a:txBody>
                  <a:tcPr marL="27432" marR="27432" marT="18288" marB="1828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552084945"/>
                  </a:ext>
                </a:extLst>
              </a:tr>
              <a:tr h="12727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dirty="0">
                          <a:solidFill>
                            <a:schemeClr val="bg1"/>
                          </a:solidFill>
                          <a:latin typeface="Calibri" panose="020F0502020204030204" pitchFamily="34" charset="0"/>
                          <a:cs typeface="Calibri" panose="020F0502020204030204" pitchFamily="34" charset="0"/>
                        </a:rPr>
                        <a:t>Not FDIC-insured</a:t>
                      </a:r>
                    </a:p>
                  </a:txBody>
                  <a:tcPr marL="27432" marR="27432" marT="18288" marB="1828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372388087"/>
                  </a:ext>
                </a:extLst>
              </a:tr>
              <a:tr h="1364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dirty="0">
                          <a:solidFill>
                            <a:schemeClr val="bg1"/>
                          </a:solidFill>
                          <a:latin typeface="Calibri" panose="020F0502020204030204" pitchFamily="34" charset="0"/>
                          <a:cs typeface="Calibri" panose="020F0502020204030204" pitchFamily="34" charset="0"/>
                        </a:rPr>
                        <a:t>May go down in value</a:t>
                      </a:r>
                    </a:p>
                  </a:txBody>
                  <a:tcPr marL="27432" marR="27432" marT="18288" marB="1828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04006970"/>
                  </a:ext>
                </a:extLst>
              </a:tr>
              <a:tr h="213627">
                <a:tc>
                  <a:txBody>
                    <a:bodyPr/>
                    <a:lstStyle/>
                    <a:p>
                      <a:pPr>
                        <a:lnSpc>
                          <a:spcPct val="100000"/>
                        </a:lnSpc>
                      </a:pPr>
                      <a:r>
                        <a:rPr lang="en-US" sz="1000" b="0" dirty="0">
                          <a:solidFill>
                            <a:schemeClr val="bg1"/>
                          </a:solidFill>
                          <a:latin typeface="Calibri" panose="020F0502020204030204" pitchFamily="34" charset="0"/>
                          <a:cs typeface="Calibri" panose="020F0502020204030204" pitchFamily="34" charset="0"/>
                        </a:rPr>
                        <a:t>Not insured by any federal </a:t>
                      </a:r>
                      <a:br>
                        <a:rPr lang="en-US" sz="1000" b="0" dirty="0">
                          <a:solidFill>
                            <a:schemeClr val="bg1"/>
                          </a:solidFill>
                          <a:latin typeface="Calibri" panose="020F0502020204030204" pitchFamily="34" charset="0"/>
                          <a:cs typeface="Calibri" panose="020F0502020204030204" pitchFamily="34" charset="0"/>
                        </a:rPr>
                      </a:br>
                      <a:r>
                        <a:rPr lang="en-US" sz="1000" b="0" dirty="0">
                          <a:solidFill>
                            <a:schemeClr val="bg1"/>
                          </a:solidFill>
                          <a:latin typeface="Calibri" panose="020F0502020204030204" pitchFamily="34" charset="0"/>
                          <a:cs typeface="Calibri" panose="020F0502020204030204" pitchFamily="34" charset="0"/>
                        </a:rPr>
                        <a:t>government agency</a:t>
                      </a:r>
                    </a:p>
                  </a:txBody>
                  <a:tcPr marL="27432" marR="27432" marT="18288" marB="1828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506648019"/>
                  </a:ext>
                </a:extLst>
              </a:tr>
              <a:tr h="192291">
                <a:tc>
                  <a:txBody>
                    <a:bodyPr/>
                    <a:lstStyle/>
                    <a:p>
                      <a:pPr>
                        <a:lnSpc>
                          <a:spcPct val="100000"/>
                        </a:lnSpc>
                      </a:pPr>
                      <a:r>
                        <a:rPr lang="en-US" sz="1000" b="0" dirty="0">
                          <a:solidFill>
                            <a:schemeClr val="bg1"/>
                          </a:solidFill>
                          <a:latin typeface="Calibri" panose="020F0502020204030204" pitchFamily="34" charset="0"/>
                          <a:cs typeface="Calibri" panose="020F0502020204030204" pitchFamily="34" charset="0"/>
                        </a:rPr>
                        <a:t>Not guaranteed by any bank </a:t>
                      </a:r>
                      <a:br>
                        <a:rPr lang="en-US" sz="1000" b="0" dirty="0">
                          <a:solidFill>
                            <a:schemeClr val="bg1"/>
                          </a:solidFill>
                          <a:latin typeface="Calibri" panose="020F0502020204030204" pitchFamily="34" charset="0"/>
                          <a:cs typeface="Calibri" panose="020F0502020204030204" pitchFamily="34" charset="0"/>
                        </a:rPr>
                      </a:br>
                      <a:r>
                        <a:rPr lang="en-US" sz="1000" b="0" dirty="0">
                          <a:solidFill>
                            <a:schemeClr val="bg1"/>
                          </a:solidFill>
                          <a:latin typeface="Calibri" panose="020F0502020204030204" pitchFamily="34" charset="0"/>
                          <a:cs typeface="Calibri" panose="020F0502020204030204" pitchFamily="34" charset="0"/>
                        </a:rPr>
                        <a:t>or savings association</a:t>
                      </a:r>
                    </a:p>
                  </a:txBody>
                  <a:tcPr marL="27432" marR="27432" marT="18288" marB="18288">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469583598"/>
                  </a:ext>
                </a:extLst>
              </a:tr>
            </a:tbl>
          </a:graphicData>
        </a:graphic>
      </p:graphicFrame>
      <p:sp>
        <p:nvSpPr>
          <p:cNvPr id="31" name="TextBox 30">
            <a:extLst>
              <a:ext uri="{FF2B5EF4-FFF2-40B4-BE49-F238E27FC236}">
                <a16:creationId xmlns:a16="http://schemas.microsoft.com/office/drawing/2014/main" id="{0A20137B-6903-4544-8E83-D8BE84316AE9}"/>
              </a:ext>
            </a:extLst>
          </p:cNvPr>
          <p:cNvSpPr txBox="1"/>
          <p:nvPr/>
        </p:nvSpPr>
        <p:spPr>
          <a:xfrm>
            <a:off x="457200" y="5605543"/>
            <a:ext cx="3886200" cy="623248"/>
          </a:xfrm>
          <a:prstGeom prst="rect">
            <a:avLst/>
          </a:prstGeom>
          <a:noFill/>
        </p:spPr>
        <p:txBody>
          <a:bodyPr wrap="square" lIns="0" tIns="0" rIns="0" bIns="0" rtlCol="0">
            <a:spAutoFit/>
          </a:bodyPr>
          <a:lstStyle/>
          <a:p>
            <a:pPr algn="l">
              <a:lnSpc>
                <a:spcPct val="100000"/>
              </a:lnSpc>
              <a:spcAft>
                <a:spcPts val="300"/>
              </a:spcAft>
            </a:pPr>
            <a:r>
              <a:rPr lang="en-US" sz="1000" dirty="0">
                <a:solidFill>
                  <a:schemeClr val="bg1"/>
                </a:solidFill>
                <a:cs typeface="Arial" panose="020B0604020202020204" pitchFamily="34" charset="0"/>
              </a:rPr>
              <a:t>Insurance products issued by:</a:t>
            </a:r>
          </a:p>
          <a:p>
            <a:pPr algn="l">
              <a:lnSpc>
                <a:spcPct val="100000"/>
              </a:lnSpc>
              <a:spcAft>
                <a:spcPts val="300"/>
              </a:spcAft>
            </a:pPr>
            <a:r>
              <a:rPr lang="en-US" sz="1400" dirty="0">
                <a:solidFill>
                  <a:schemeClr val="bg1"/>
                </a:solidFill>
                <a:cs typeface="Arial" panose="020B0604020202020204" pitchFamily="34" charset="0"/>
              </a:rPr>
              <a:t>The Lincoln National Life Insurance Company </a:t>
            </a:r>
            <a:br>
              <a:rPr lang="en-US" sz="1400" dirty="0">
                <a:solidFill>
                  <a:schemeClr val="bg1"/>
                </a:solidFill>
                <a:cs typeface="Arial" panose="020B0604020202020204" pitchFamily="34" charset="0"/>
              </a:rPr>
            </a:br>
            <a:endParaRPr lang="en-US" sz="1400" strike="sngStrike" dirty="0">
              <a:solidFill>
                <a:schemeClr val="bg1"/>
              </a:solidFill>
              <a:highlight>
                <a:srgbClr val="00FF00"/>
              </a:highlight>
              <a:cs typeface="Arial" panose="020B0604020202020204" pitchFamily="34" charset="0"/>
            </a:endParaRPr>
          </a:p>
        </p:txBody>
      </p:sp>
      <p:sp>
        <p:nvSpPr>
          <p:cNvPr id="29" name="TextBox 28">
            <a:extLst>
              <a:ext uri="{FF2B5EF4-FFF2-40B4-BE49-F238E27FC236}">
                <a16:creationId xmlns:a16="http://schemas.microsoft.com/office/drawing/2014/main" id="{7BFF1624-24E1-224D-88C7-7BA47FAB779A}"/>
              </a:ext>
            </a:extLst>
          </p:cNvPr>
          <p:cNvSpPr txBox="1"/>
          <p:nvPr/>
        </p:nvSpPr>
        <p:spPr>
          <a:xfrm>
            <a:off x="8991600" y="6412365"/>
            <a:ext cx="2243099" cy="153888"/>
          </a:xfrm>
          <a:prstGeom prst="rect">
            <a:avLst/>
          </a:prstGeom>
          <a:noFill/>
        </p:spPr>
        <p:txBody>
          <a:bodyPr wrap="square" lIns="0" tIns="0" rIns="0" bIns="0" rtlCol="0" anchor="b" anchorCtr="0">
            <a:spAutoFit/>
          </a:bodyPr>
          <a:lstStyle/>
          <a:p>
            <a:pPr algn="r"/>
            <a:r>
              <a:rPr lang="en-US" sz="1000" kern="400" dirty="0">
                <a:cs typeface="Arial" panose="020B0604020202020204" pitchFamily="34" charset="0"/>
              </a:rPr>
              <a:t>©</a:t>
            </a:r>
            <a:fld id="{594D1170-932A-5D49-95FC-A2C4F494AEC2}" type="datetimeyyyy">
              <a:rPr lang="en-US" sz="1000" kern="400">
                <a:cs typeface="Arial" panose="020B0604020202020204" pitchFamily="34" charset="0"/>
              </a:rPr>
              <a:t>2025</a:t>
            </a:fld>
            <a:r>
              <a:rPr lang="en-US" sz="1000" kern="400" dirty="0">
                <a:cs typeface="Arial" panose="020B0604020202020204" pitchFamily="34" charset="0"/>
              </a:rPr>
              <a:t> Lincoln National Corporation</a:t>
            </a:r>
          </a:p>
        </p:txBody>
      </p:sp>
      <p:pic>
        <p:nvPicPr>
          <p:cNvPr id="19" name="Picture 18">
            <a:extLst>
              <a:ext uri="{FF2B5EF4-FFF2-40B4-BE49-F238E27FC236}">
                <a16:creationId xmlns:a16="http://schemas.microsoft.com/office/drawing/2014/main" id="{817C3EB4-019C-C357-4389-0987C8FFFD7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2239" y="571500"/>
            <a:ext cx="1389888" cy="441315"/>
          </a:xfrm>
          <a:prstGeom prst="rect">
            <a:avLst/>
          </a:prstGeom>
        </p:spPr>
      </p:pic>
    </p:spTree>
    <p:extLst>
      <p:ext uri="{BB962C8B-B14F-4D97-AF65-F5344CB8AC3E}">
        <p14:creationId xmlns:p14="http://schemas.microsoft.com/office/powerpoint/2010/main" val="42434961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A35547-85BD-9747-9444-6887F6094129}"/>
              </a:ext>
            </a:extLst>
          </p:cNvPr>
          <p:cNvSpPr>
            <a:spLocks noGrp="1"/>
          </p:cNvSpPr>
          <p:nvPr>
            <p:ph type="title"/>
          </p:nvPr>
        </p:nvSpPr>
        <p:spPr/>
        <p:txBody>
          <a:bodyPr/>
          <a:lstStyle/>
          <a:p>
            <a:r>
              <a:rPr lang="en-US" dirty="0"/>
              <a:t>Agenda</a:t>
            </a:r>
          </a:p>
        </p:txBody>
      </p:sp>
      <p:pic>
        <p:nvPicPr>
          <p:cNvPr id="7" name="Picture Placeholder 6" descr="A person sitting at a desk with a computer&#10;&#10;Description automatically generated with low confidence">
            <a:extLst>
              <a:ext uri="{FF2B5EF4-FFF2-40B4-BE49-F238E27FC236}">
                <a16:creationId xmlns:a16="http://schemas.microsoft.com/office/drawing/2014/main" id="{938ACA03-2850-7380-E135-F5C4C23939D0}"/>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Text Placeholder 2">
            <a:extLst>
              <a:ext uri="{FF2B5EF4-FFF2-40B4-BE49-F238E27FC236}">
                <a16:creationId xmlns:a16="http://schemas.microsoft.com/office/drawing/2014/main" id="{DCD4713E-8BFF-A94C-A19D-0B659916B8B5}"/>
              </a:ext>
            </a:extLst>
          </p:cNvPr>
          <p:cNvSpPr>
            <a:spLocks noGrp="1"/>
          </p:cNvSpPr>
          <p:nvPr>
            <p:ph type="body" sz="quarter" idx="11"/>
          </p:nvPr>
        </p:nvSpPr>
        <p:spPr>
          <a:xfrm>
            <a:off x="7124841" y="1526418"/>
            <a:ext cx="3695700" cy="2512182"/>
          </a:xfrm>
        </p:spPr>
        <p:txBody>
          <a:bodyPr/>
          <a:lstStyle/>
          <a:p>
            <a:pPr marL="0" indent="0">
              <a:buNone/>
            </a:pPr>
            <a:r>
              <a:rPr lang="en-US" sz="2000" b="0" dirty="0">
                <a:latin typeface="Georgia" panose="02040502050405020303" pitchFamily="18" charset="0"/>
              </a:rPr>
              <a:t>Understanding the Differences</a:t>
            </a:r>
          </a:p>
          <a:p>
            <a:pPr marL="0" indent="0">
              <a:buNone/>
            </a:pPr>
            <a:endParaRPr lang="en-US" sz="2000" b="0" dirty="0">
              <a:latin typeface="Georgia" panose="02040502050405020303" pitchFamily="18" charset="0"/>
            </a:endParaRPr>
          </a:p>
          <a:p>
            <a:pPr marL="0" indent="0">
              <a:buNone/>
            </a:pPr>
            <a:r>
              <a:rPr lang="en-US" sz="2000" b="0" dirty="0">
                <a:latin typeface="Georgia" panose="02040502050405020303" pitchFamily="18" charset="0"/>
              </a:rPr>
              <a:t>Envisioning Care:</a:t>
            </a:r>
            <a:br>
              <a:rPr lang="en-US" sz="2000" b="0" dirty="0">
                <a:latin typeface="Georgia" panose="02040502050405020303" pitchFamily="18" charset="0"/>
              </a:rPr>
            </a:br>
            <a:r>
              <a:rPr lang="en-US" sz="2000" b="0" dirty="0">
                <a:latin typeface="Georgia" panose="02040502050405020303" pitchFamily="18" charset="0"/>
              </a:rPr>
              <a:t>Key Considerations</a:t>
            </a:r>
          </a:p>
          <a:p>
            <a:pPr marL="0" indent="0">
              <a:buNone/>
            </a:pPr>
            <a:endParaRPr lang="en-US" sz="2000" b="0" dirty="0">
              <a:latin typeface="Georgia" panose="02040502050405020303" pitchFamily="18" charset="0"/>
            </a:endParaRPr>
          </a:p>
          <a:p>
            <a:pPr marL="0" indent="0">
              <a:buNone/>
            </a:pPr>
            <a:r>
              <a:rPr lang="en-US" sz="2000" b="0" dirty="0">
                <a:latin typeface="Georgia" panose="02040502050405020303" pitchFamily="18" charset="0"/>
              </a:rPr>
              <a:t>The </a:t>
            </a:r>
            <a:r>
              <a:rPr lang="en-US" sz="2000" b="0" i="1" dirty="0" err="1">
                <a:latin typeface="Georgia" panose="02040502050405020303" pitchFamily="18" charset="0"/>
              </a:rPr>
              <a:t>MoneyGuard</a:t>
            </a:r>
            <a:r>
              <a:rPr lang="en-US" sz="2000" b="0" baseline="30000" dirty="0">
                <a:latin typeface="Georgia" panose="02040502050405020303" pitchFamily="18" charset="0"/>
              </a:rPr>
              <a:t>®</a:t>
            </a:r>
            <a:r>
              <a:rPr lang="en-US" sz="2000" b="0" dirty="0">
                <a:latin typeface="Georgia" panose="02040502050405020303" pitchFamily="18" charset="0"/>
              </a:rPr>
              <a:t> Difference</a:t>
            </a:r>
          </a:p>
        </p:txBody>
      </p:sp>
    </p:spTree>
    <p:extLst>
      <p:ext uri="{BB962C8B-B14F-4D97-AF65-F5344CB8AC3E}">
        <p14:creationId xmlns:p14="http://schemas.microsoft.com/office/powerpoint/2010/main" val="11458521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AFC5E4D1-6C28-4AEA-A701-6ABBF34F1584}"/>
              </a:ext>
            </a:extLst>
          </p:cNvPr>
          <p:cNvSpPr>
            <a:spLocks noGrp="1"/>
          </p:cNvSpPr>
          <p:nvPr>
            <p:ph type="body" idx="1"/>
          </p:nvPr>
        </p:nvSpPr>
        <p:spPr/>
        <p:txBody>
          <a:bodyPr/>
          <a:lstStyle/>
          <a:p>
            <a:r>
              <a:rPr lang="en-US" dirty="0"/>
              <a:t>Understanding the Differences</a:t>
            </a:r>
          </a:p>
        </p:txBody>
      </p:sp>
    </p:spTree>
    <p:extLst>
      <p:ext uri="{BB962C8B-B14F-4D97-AF65-F5344CB8AC3E}">
        <p14:creationId xmlns:p14="http://schemas.microsoft.com/office/powerpoint/2010/main" val="32457103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6A9BD-BB9B-53FF-0955-B49C0A144F2F}"/>
              </a:ext>
            </a:extLst>
          </p:cNvPr>
          <p:cNvSpPr>
            <a:spLocks noGrp="1"/>
          </p:cNvSpPr>
          <p:nvPr>
            <p:ph type="title"/>
          </p:nvPr>
        </p:nvSpPr>
        <p:spPr/>
        <p:txBody>
          <a:bodyPr/>
          <a:lstStyle/>
          <a:p>
            <a:r>
              <a:rPr lang="en-US" dirty="0"/>
              <a:t>Ask your clients</a:t>
            </a:r>
          </a:p>
        </p:txBody>
      </p:sp>
      <p:sp>
        <p:nvSpPr>
          <p:cNvPr id="7" name="TextBox 6">
            <a:extLst>
              <a:ext uri="{FF2B5EF4-FFF2-40B4-BE49-F238E27FC236}">
                <a16:creationId xmlns:a16="http://schemas.microsoft.com/office/drawing/2014/main" id="{238AE450-8249-0750-EC74-F5837BC4F528}"/>
              </a:ext>
            </a:extLst>
          </p:cNvPr>
          <p:cNvSpPr txBox="1"/>
          <p:nvPr/>
        </p:nvSpPr>
        <p:spPr>
          <a:xfrm>
            <a:off x="533400" y="1447800"/>
            <a:ext cx="2339103" cy="400110"/>
          </a:xfrm>
          <a:prstGeom prst="rect">
            <a:avLst/>
          </a:prstGeom>
          <a:noFill/>
        </p:spPr>
        <p:txBody>
          <a:bodyPr wrap="square">
            <a:spAutoFit/>
          </a:bodyPr>
          <a:lstStyle/>
          <a:p>
            <a:r>
              <a:rPr lang="en-US" sz="2000" dirty="0">
                <a:latin typeface="Georgia" panose="02040502050405020303" pitchFamily="18" charset="0"/>
              </a:rPr>
              <a:t>Would you rather:</a:t>
            </a:r>
          </a:p>
        </p:txBody>
      </p:sp>
      <p:sp>
        <p:nvSpPr>
          <p:cNvPr id="9" name="TextBox 8">
            <a:extLst>
              <a:ext uri="{FF2B5EF4-FFF2-40B4-BE49-F238E27FC236}">
                <a16:creationId xmlns:a16="http://schemas.microsoft.com/office/drawing/2014/main" id="{E000F4E9-8D12-E11D-F35F-359A66EA80A7}"/>
              </a:ext>
            </a:extLst>
          </p:cNvPr>
          <p:cNvSpPr txBox="1"/>
          <p:nvPr/>
        </p:nvSpPr>
        <p:spPr>
          <a:xfrm>
            <a:off x="7200546" y="1952393"/>
            <a:ext cx="4369449" cy="3877985"/>
          </a:xfrm>
          <a:prstGeom prst="rect">
            <a:avLst/>
          </a:prstGeom>
          <a:noFill/>
          <a:ln w="6350">
            <a:solidFill>
              <a:schemeClr val="tx2"/>
            </a:solidFill>
          </a:ln>
        </p:spPr>
        <p:txBody>
          <a:bodyPr wrap="square" lIns="274320" tIns="274320" rIns="274320" bIns="274320">
            <a:spAutoFit/>
          </a:bodyPr>
          <a:lstStyle/>
          <a:p>
            <a:r>
              <a:rPr lang="en-US" b="1" dirty="0">
                <a:solidFill>
                  <a:srgbClr val="C00000"/>
                </a:solidFill>
              </a:rPr>
              <a:t>What do clients want from long-term care plans?</a:t>
            </a:r>
          </a:p>
          <a:p>
            <a:endParaRPr lang="en-US" dirty="0"/>
          </a:p>
          <a:p>
            <a:pPr marL="285750" indent="-285750">
              <a:buClr>
                <a:srgbClr val="C00000"/>
              </a:buClr>
              <a:buFont typeface="Wingdings" pitchFamily="2" charset="2"/>
              <a:buChar char="ü"/>
            </a:pPr>
            <a:r>
              <a:rPr lang="en-US" dirty="0"/>
              <a:t>To get the best care they can afford</a:t>
            </a:r>
          </a:p>
          <a:p>
            <a:pPr marL="285750" indent="-285750">
              <a:buClr>
                <a:srgbClr val="C00000"/>
              </a:buClr>
              <a:buFont typeface="Wingdings" pitchFamily="2" charset="2"/>
              <a:buChar char="ü"/>
            </a:pPr>
            <a:endParaRPr lang="en-US" dirty="0"/>
          </a:p>
          <a:p>
            <a:pPr marL="285750" indent="-285750">
              <a:buClr>
                <a:srgbClr val="C00000"/>
              </a:buClr>
              <a:buFont typeface="Wingdings" pitchFamily="2" charset="2"/>
              <a:buChar char="ü"/>
            </a:pPr>
            <a:r>
              <a:rPr lang="en-US" dirty="0"/>
              <a:t>Set their care preferences so loved ones know what to do</a:t>
            </a:r>
          </a:p>
          <a:p>
            <a:pPr marL="285750" indent="-285750">
              <a:buClr>
                <a:srgbClr val="C00000"/>
              </a:buClr>
              <a:buFont typeface="Wingdings" pitchFamily="2" charset="2"/>
              <a:buChar char="ü"/>
            </a:pPr>
            <a:endParaRPr lang="en-US" dirty="0"/>
          </a:p>
          <a:p>
            <a:pPr marL="285750" indent="-285750">
              <a:buClr>
                <a:srgbClr val="C00000"/>
              </a:buClr>
              <a:buFont typeface="Wingdings" pitchFamily="2" charset="2"/>
              <a:buChar char="ü"/>
            </a:pPr>
            <a:r>
              <a:rPr lang="en-US" dirty="0"/>
              <a:t>Simplify the process to reduce caregiver stress</a:t>
            </a:r>
          </a:p>
          <a:p>
            <a:pPr marL="285750" indent="-285750">
              <a:buClr>
                <a:srgbClr val="C00000"/>
              </a:buClr>
              <a:buFont typeface="Wingdings" pitchFamily="2" charset="2"/>
              <a:buChar char="ü"/>
            </a:pPr>
            <a:endParaRPr lang="en-US" dirty="0"/>
          </a:p>
          <a:p>
            <a:pPr marL="285750" indent="-285750">
              <a:buClr>
                <a:srgbClr val="C00000"/>
              </a:buClr>
              <a:buFont typeface="Wingdings" pitchFamily="2" charset="2"/>
              <a:buChar char="ü"/>
            </a:pPr>
            <a:r>
              <a:rPr lang="en-US" dirty="0"/>
              <a:t>Avoid unexpected tax consequences</a:t>
            </a:r>
          </a:p>
        </p:txBody>
      </p:sp>
      <p:pic>
        <p:nvPicPr>
          <p:cNvPr id="11" name="Graphic 10">
            <a:extLst>
              <a:ext uri="{FF2B5EF4-FFF2-40B4-BE49-F238E27FC236}">
                <a16:creationId xmlns:a16="http://schemas.microsoft.com/office/drawing/2014/main" id="{9AD8C76C-DCD8-B509-81D9-AE5914A0C1C5}"/>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105400" y="3434186"/>
            <a:ext cx="914400" cy="914400"/>
          </a:xfrm>
          <a:prstGeom prst="rect">
            <a:avLst/>
          </a:prstGeom>
        </p:spPr>
      </p:pic>
      <p:sp>
        <p:nvSpPr>
          <p:cNvPr id="12" name="TextBox 11">
            <a:extLst>
              <a:ext uri="{FF2B5EF4-FFF2-40B4-BE49-F238E27FC236}">
                <a16:creationId xmlns:a16="http://schemas.microsoft.com/office/drawing/2014/main" id="{AFCD14FE-DCA7-FC80-6B66-757E55B0C80B}"/>
              </a:ext>
            </a:extLst>
          </p:cNvPr>
          <p:cNvSpPr txBox="1"/>
          <p:nvPr/>
        </p:nvSpPr>
        <p:spPr>
          <a:xfrm>
            <a:off x="624804" y="4724400"/>
            <a:ext cx="2956596" cy="923330"/>
          </a:xfrm>
          <a:prstGeom prst="rect">
            <a:avLst/>
          </a:prstGeom>
          <a:noFill/>
        </p:spPr>
        <p:txBody>
          <a:bodyPr wrap="square">
            <a:spAutoFit/>
          </a:bodyPr>
          <a:lstStyle/>
          <a:p>
            <a:r>
              <a:rPr lang="en-US" dirty="0"/>
              <a:t>Be responsible for keeping track of dollar amounts and due dates?</a:t>
            </a:r>
          </a:p>
        </p:txBody>
      </p:sp>
      <p:sp>
        <p:nvSpPr>
          <p:cNvPr id="13" name="TextBox 12">
            <a:extLst>
              <a:ext uri="{FF2B5EF4-FFF2-40B4-BE49-F238E27FC236}">
                <a16:creationId xmlns:a16="http://schemas.microsoft.com/office/drawing/2014/main" id="{22879A60-BA66-053A-A4CA-0E608266F938}"/>
              </a:ext>
            </a:extLst>
          </p:cNvPr>
          <p:cNvSpPr txBox="1"/>
          <p:nvPr/>
        </p:nvSpPr>
        <p:spPr>
          <a:xfrm>
            <a:off x="609600" y="2133600"/>
            <a:ext cx="3185196" cy="923330"/>
          </a:xfrm>
          <a:prstGeom prst="rect">
            <a:avLst/>
          </a:prstGeom>
          <a:noFill/>
        </p:spPr>
        <p:txBody>
          <a:bodyPr wrap="square">
            <a:spAutoFit/>
          </a:bodyPr>
          <a:lstStyle/>
          <a:p>
            <a:r>
              <a:rPr lang="en-US" dirty="0"/>
              <a:t>Let a trusted partner supervise claims, so quality time is spent with loved ones?</a:t>
            </a:r>
          </a:p>
        </p:txBody>
      </p:sp>
      <p:pic>
        <p:nvPicPr>
          <p:cNvPr id="15" name="Graphic 14">
            <a:extLst>
              <a:ext uri="{FF2B5EF4-FFF2-40B4-BE49-F238E27FC236}">
                <a16:creationId xmlns:a16="http://schemas.microsoft.com/office/drawing/2014/main" id="{DA209D16-B5A3-6E37-BC00-6918F20DA954}"/>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3880219" y="2233315"/>
            <a:ext cx="723900" cy="723900"/>
          </a:xfrm>
          <a:prstGeom prst="rect">
            <a:avLst/>
          </a:prstGeom>
        </p:spPr>
      </p:pic>
      <p:pic>
        <p:nvPicPr>
          <p:cNvPr id="16" name="Graphic 15">
            <a:extLst>
              <a:ext uri="{FF2B5EF4-FFF2-40B4-BE49-F238E27FC236}">
                <a16:creationId xmlns:a16="http://schemas.microsoft.com/office/drawing/2014/main" id="{F3ACA4C6-4D95-8D00-5000-9ACF59491D73}"/>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3880219" y="4817656"/>
            <a:ext cx="723900" cy="723900"/>
          </a:xfrm>
          <a:prstGeom prst="rect">
            <a:avLst/>
          </a:prstGeom>
        </p:spPr>
      </p:pic>
      <p:cxnSp>
        <p:nvCxnSpPr>
          <p:cNvPr id="19" name="Straight Connector 18">
            <a:extLst>
              <a:ext uri="{FF2B5EF4-FFF2-40B4-BE49-F238E27FC236}">
                <a16:creationId xmlns:a16="http://schemas.microsoft.com/office/drawing/2014/main" id="{01CE7C69-7C3C-F1B9-313E-5A5257327A56}"/>
              </a:ext>
            </a:extLst>
          </p:cNvPr>
          <p:cNvCxnSpPr>
            <a:cxnSpLocks/>
          </p:cNvCxnSpPr>
          <p:nvPr/>
        </p:nvCxnSpPr>
        <p:spPr>
          <a:xfrm>
            <a:off x="4724400" y="2957215"/>
            <a:ext cx="361980" cy="361980"/>
          </a:xfrm>
          <a:prstGeom prst="line">
            <a:avLst/>
          </a:prstGeom>
          <a:ln w="19050">
            <a:solidFill>
              <a:schemeClr val="tx2"/>
            </a:solidFill>
            <a:miter lim="800000"/>
            <a:tailEnd type="arrow"/>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FF64AB2-0971-8C45-4473-37592B8D0481}"/>
              </a:ext>
            </a:extLst>
          </p:cNvPr>
          <p:cNvCxnSpPr>
            <a:cxnSpLocks/>
          </p:cNvCxnSpPr>
          <p:nvPr/>
        </p:nvCxnSpPr>
        <p:spPr>
          <a:xfrm flipV="1">
            <a:off x="4724400" y="4438620"/>
            <a:ext cx="361980" cy="361980"/>
          </a:xfrm>
          <a:prstGeom prst="line">
            <a:avLst/>
          </a:prstGeom>
          <a:ln w="19050">
            <a:solidFill>
              <a:schemeClr val="tx2"/>
            </a:solidFill>
            <a:miter lim="800000"/>
            <a:tailEnd type="arrow"/>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5776D24-5937-7762-B683-F2B7A4897A0E}"/>
              </a:ext>
            </a:extLst>
          </p:cNvPr>
          <p:cNvCxnSpPr/>
          <p:nvPr/>
        </p:nvCxnSpPr>
        <p:spPr>
          <a:xfrm>
            <a:off x="533400" y="2057400"/>
            <a:ext cx="3048000" cy="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A3462F9-BDFC-A510-CF8E-452E28A88ECA}"/>
              </a:ext>
            </a:extLst>
          </p:cNvPr>
          <p:cNvCxnSpPr/>
          <p:nvPr/>
        </p:nvCxnSpPr>
        <p:spPr>
          <a:xfrm>
            <a:off x="533400" y="3119283"/>
            <a:ext cx="3048000" cy="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19A3D76-C2E8-16F2-CD21-811C3EB707EF}"/>
              </a:ext>
            </a:extLst>
          </p:cNvPr>
          <p:cNvCxnSpPr/>
          <p:nvPr/>
        </p:nvCxnSpPr>
        <p:spPr>
          <a:xfrm>
            <a:off x="533400" y="2057400"/>
            <a:ext cx="0" cy="1061883"/>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4BEF938-0C85-6E17-6E7C-F92DA9A26039}"/>
              </a:ext>
            </a:extLst>
          </p:cNvPr>
          <p:cNvCxnSpPr/>
          <p:nvPr/>
        </p:nvCxnSpPr>
        <p:spPr>
          <a:xfrm>
            <a:off x="533400" y="4653116"/>
            <a:ext cx="3048000" cy="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04983D5E-EE2D-E741-B4D7-37A7B96AC9FB}"/>
              </a:ext>
            </a:extLst>
          </p:cNvPr>
          <p:cNvCxnSpPr/>
          <p:nvPr/>
        </p:nvCxnSpPr>
        <p:spPr>
          <a:xfrm>
            <a:off x="533400" y="5714999"/>
            <a:ext cx="3048000" cy="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C0DA098-A90A-F973-2E89-FC53A33717E1}"/>
              </a:ext>
            </a:extLst>
          </p:cNvPr>
          <p:cNvCxnSpPr/>
          <p:nvPr/>
        </p:nvCxnSpPr>
        <p:spPr>
          <a:xfrm>
            <a:off x="533400" y="4653116"/>
            <a:ext cx="0" cy="1061883"/>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23334E96-6D73-314E-C433-46576A27084E}"/>
              </a:ext>
            </a:extLst>
          </p:cNvPr>
          <p:cNvSpPr txBox="1"/>
          <p:nvPr/>
        </p:nvSpPr>
        <p:spPr>
          <a:xfrm>
            <a:off x="2057400" y="3645164"/>
            <a:ext cx="1066800" cy="246221"/>
          </a:xfrm>
          <a:prstGeom prst="rect">
            <a:avLst/>
          </a:prstGeom>
          <a:noFill/>
          <a:ln>
            <a:noFill/>
          </a:ln>
        </p:spPr>
        <p:txBody>
          <a:bodyPr wrap="square" lIns="0" tIns="0" rIns="0" bIns="0" rtlCol="0">
            <a:spAutoFit/>
          </a:bodyPr>
          <a:lstStyle/>
          <a:p>
            <a:pPr algn="l"/>
            <a:r>
              <a:rPr lang="en-US" sz="1600" dirty="0">
                <a:cs typeface="Arial" panose="020B0604020202020204" pitchFamily="34" charset="0"/>
              </a:rPr>
              <a:t>OR</a:t>
            </a:r>
          </a:p>
        </p:txBody>
      </p:sp>
    </p:spTree>
    <p:extLst>
      <p:ext uri="{BB962C8B-B14F-4D97-AF65-F5344CB8AC3E}">
        <p14:creationId xmlns:p14="http://schemas.microsoft.com/office/powerpoint/2010/main" val="1524928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1772AE"/>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6270AE6-A9CA-3727-C664-3177AF3ABC8C}"/>
              </a:ext>
            </a:extLst>
          </p:cNvPr>
          <p:cNvSpPr>
            <a:spLocks noGrp="1"/>
          </p:cNvSpPr>
          <p:nvPr>
            <p:ph type="body" idx="1"/>
          </p:nvPr>
        </p:nvSpPr>
        <p:spPr/>
        <p:txBody>
          <a:bodyPr/>
          <a:lstStyle/>
          <a:p>
            <a:r>
              <a:rPr lang="en-US" dirty="0"/>
              <a:t>Envisioning Care</a:t>
            </a:r>
          </a:p>
        </p:txBody>
      </p:sp>
      <p:sp>
        <p:nvSpPr>
          <p:cNvPr id="3" name="Text Placeholder 2">
            <a:extLst>
              <a:ext uri="{FF2B5EF4-FFF2-40B4-BE49-F238E27FC236}">
                <a16:creationId xmlns:a16="http://schemas.microsoft.com/office/drawing/2014/main" id="{7CFAC287-ED4D-0A36-EEE1-562ABD828E0D}"/>
              </a:ext>
            </a:extLst>
          </p:cNvPr>
          <p:cNvSpPr>
            <a:spLocks noGrp="1"/>
          </p:cNvSpPr>
          <p:nvPr>
            <p:ph type="body" idx="10"/>
          </p:nvPr>
        </p:nvSpPr>
        <p:spPr/>
        <p:txBody>
          <a:bodyPr/>
          <a:lstStyle/>
          <a:p>
            <a:r>
              <a:rPr lang="en-US" dirty="0"/>
              <a:t>Five Key Considerations</a:t>
            </a:r>
          </a:p>
        </p:txBody>
      </p:sp>
    </p:spTree>
    <p:extLst>
      <p:ext uri="{BB962C8B-B14F-4D97-AF65-F5344CB8AC3E}">
        <p14:creationId xmlns:p14="http://schemas.microsoft.com/office/powerpoint/2010/main" val="36128799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D4DDB-BDD0-6C63-B9C8-E45A58796829}"/>
              </a:ext>
            </a:extLst>
          </p:cNvPr>
          <p:cNvSpPr>
            <a:spLocks noGrp="1"/>
          </p:cNvSpPr>
          <p:nvPr>
            <p:ph type="title"/>
          </p:nvPr>
        </p:nvSpPr>
        <p:spPr/>
        <p:txBody>
          <a:bodyPr/>
          <a:lstStyle/>
          <a:p>
            <a:r>
              <a:rPr lang="en-US" dirty="0"/>
              <a:t>1. Tax filing requirements</a:t>
            </a:r>
          </a:p>
        </p:txBody>
      </p:sp>
      <p:sp>
        <p:nvSpPr>
          <p:cNvPr id="5" name="TextBox 4">
            <a:extLst>
              <a:ext uri="{FF2B5EF4-FFF2-40B4-BE49-F238E27FC236}">
                <a16:creationId xmlns:a16="http://schemas.microsoft.com/office/drawing/2014/main" id="{38BC5AA4-9430-D660-AE9C-685967AC24B5}"/>
              </a:ext>
            </a:extLst>
          </p:cNvPr>
          <p:cNvSpPr txBox="1"/>
          <p:nvPr/>
        </p:nvSpPr>
        <p:spPr>
          <a:xfrm>
            <a:off x="750849" y="1845527"/>
            <a:ext cx="4800600" cy="2862322"/>
          </a:xfrm>
          <a:prstGeom prst="rect">
            <a:avLst/>
          </a:prstGeom>
          <a:noFill/>
        </p:spPr>
        <p:txBody>
          <a:bodyPr wrap="square">
            <a:spAutoFit/>
          </a:bodyPr>
          <a:lstStyle/>
          <a:p>
            <a:endParaRPr lang="en-US" dirty="0"/>
          </a:p>
          <a:p>
            <a:r>
              <a:rPr lang="en-US" dirty="0"/>
              <a:t>Who wants to file more tax forms?</a:t>
            </a:r>
          </a:p>
          <a:p>
            <a:endParaRPr lang="en-US" dirty="0"/>
          </a:p>
          <a:p>
            <a:r>
              <a:rPr lang="en-US" dirty="0"/>
              <a:t>Indemnity benefits require that the policyholder annually file IRS Tax Form 8853. </a:t>
            </a:r>
          </a:p>
          <a:p>
            <a:endParaRPr lang="en-US" dirty="0">
              <a:solidFill>
                <a:srgbClr val="C00000"/>
              </a:solidFill>
              <a:latin typeface="Georgia" panose="02040502050405020303" pitchFamily="18" charset="0"/>
            </a:endParaRPr>
          </a:p>
          <a:p>
            <a:endParaRPr lang="en-US" dirty="0">
              <a:solidFill>
                <a:srgbClr val="C00000"/>
              </a:solidFill>
              <a:latin typeface="Georgia" panose="02040502050405020303" pitchFamily="18" charset="0"/>
            </a:endParaRPr>
          </a:p>
          <a:p>
            <a:r>
              <a:rPr lang="en-US" dirty="0">
                <a:solidFill>
                  <a:srgbClr val="C00000"/>
                </a:solidFill>
                <a:latin typeface="Georgia" panose="02040502050405020303" pitchFamily="18" charset="0"/>
              </a:rPr>
              <a:t>Lincoln’s reimbursement benefits are not required to be tax reported. </a:t>
            </a:r>
          </a:p>
          <a:p>
            <a:endParaRPr lang="en-US" dirty="0"/>
          </a:p>
        </p:txBody>
      </p:sp>
      <p:pic>
        <p:nvPicPr>
          <p:cNvPr id="9" name="Graphic 8">
            <a:extLst>
              <a:ext uri="{FF2B5EF4-FFF2-40B4-BE49-F238E27FC236}">
                <a16:creationId xmlns:a16="http://schemas.microsoft.com/office/drawing/2014/main" id="{836573E0-6293-FA04-7147-D8C0A47BC648}"/>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7391400" y="1737360"/>
            <a:ext cx="3383280" cy="3383280"/>
          </a:xfrm>
          <a:prstGeom prst="rect">
            <a:avLst/>
          </a:prstGeom>
        </p:spPr>
      </p:pic>
      <p:cxnSp>
        <p:nvCxnSpPr>
          <p:cNvPr id="15" name="Straight Connector 14">
            <a:extLst>
              <a:ext uri="{FF2B5EF4-FFF2-40B4-BE49-F238E27FC236}">
                <a16:creationId xmlns:a16="http://schemas.microsoft.com/office/drawing/2014/main" id="{624C9879-E50E-C8EB-5B9F-66B3531B3748}"/>
              </a:ext>
            </a:extLst>
          </p:cNvPr>
          <p:cNvCxnSpPr>
            <a:cxnSpLocks/>
          </p:cNvCxnSpPr>
          <p:nvPr/>
        </p:nvCxnSpPr>
        <p:spPr>
          <a:xfrm>
            <a:off x="609600" y="1905000"/>
            <a:ext cx="4953000" cy="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68E3592-026E-219A-EAD7-4E79598A273C}"/>
              </a:ext>
            </a:extLst>
          </p:cNvPr>
          <p:cNvCxnSpPr>
            <a:cxnSpLocks/>
          </p:cNvCxnSpPr>
          <p:nvPr/>
        </p:nvCxnSpPr>
        <p:spPr>
          <a:xfrm>
            <a:off x="609600" y="4876800"/>
            <a:ext cx="4953000" cy="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4C1F5D2-54D1-A19F-0CAD-FF646A794398}"/>
              </a:ext>
            </a:extLst>
          </p:cNvPr>
          <p:cNvCxnSpPr>
            <a:cxnSpLocks/>
          </p:cNvCxnSpPr>
          <p:nvPr/>
        </p:nvCxnSpPr>
        <p:spPr>
          <a:xfrm>
            <a:off x="609600" y="1905000"/>
            <a:ext cx="0" cy="297180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21829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81C23-6402-CE0F-11EC-741BA6481278}"/>
              </a:ext>
            </a:extLst>
          </p:cNvPr>
          <p:cNvSpPr>
            <a:spLocks noGrp="1"/>
          </p:cNvSpPr>
          <p:nvPr>
            <p:ph type="title"/>
          </p:nvPr>
        </p:nvSpPr>
        <p:spPr/>
        <p:txBody>
          <a:bodyPr/>
          <a:lstStyle/>
          <a:p>
            <a:r>
              <a:rPr lang="en-US" dirty="0"/>
              <a:t>1. Tax filing requirements</a:t>
            </a:r>
          </a:p>
        </p:txBody>
      </p:sp>
      <p:sp>
        <p:nvSpPr>
          <p:cNvPr id="5" name="TextBox 4">
            <a:extLst>
              <a:ext uri="{FF2B5EF4-FFF2-40B4-BE49-F238E27FC236}">
                <a16:creationId xmlns:a16="http://schemas.microsoft.com/office/drawing/2014/main" id="{689AC695-7C62-5784-C177-5D334AEA033B}"/>
              </a:ext>
            </a:extLst>
          </p:cNvPr>
          <p:cNvSpPr txBox="1"/>
          <p:nvPr/>
        </p:nvSpPr>
        <p:spPr>
          <a:xfrm>
            <a:off x="762000" y="1993880"/>
            <a:ext cx="4953000" cy="2862322"/>
          </a:xfrm>
          <a:prstGeom prst="rect">
            <a:avLst/>
          </a:prstGeom>
          <a:noFill/>
        </p:spPr>
        <p:txBody>
          <a:bodyPr wrap="square">
            <a:spAutoFit/>
          </a:bodyPr>
          <a:lstStyle/>
          <a:p>
            <a:r>
              <a:rPr lang="en-US" dirty="0"/>
              <a:t>Clients who might want to pay friends or family members for caregiving. However, this could turn the insured into an employer — subject to tracking, reporting and paying employment-related taxes.</a:t>
            </a:r>
          </a:p>
          <a:p>
            <a:endParaRPr lang="en-US" dirty="0"/>
          </a:p>
          <a:p>
            <a:endParaRPr lang="en-US" dirty="0"/>
          </a:p>
          <a:p>
            <a:r>
              <a:rPr lang="en-US" b="1" dirty="0"/>
              <a:t>Reimbursement policies with direct billing options means the insured is not required to become an employer.</a:t>
            </a:r>
          </a:p>
        </p:txBody>
      </p:sp>
      <p:pic>
        <p:nvPicPr>
          <p:cNvPr id="8" name="Graphic 7">
            <a:extLst>
              <a:ext uri="{FF2B5EF4-FFF2-40B4-BE49-F238E27FC236}">
                <a16:creationId xmlns:a16="http://schemas.microsoft.com/office/drawing/2014/main" id="{5DA815E5-9016-EE9E-EDA6-E7A6BF86DA79}"/>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7604580" y="1950540"/>
            <a:ext cx="3170100" cy="3170100"/>
          </a:xfrm>
          <a:prstGeom prst="rect">
            <a:avLst/>
          </a:prstGeom>
        </p:spPr>
      </p:pic>
      <p:cxnSp>
        <p:nvCxnSpPr>
          <p:cNvPr id="9" name="Straight Connector 8">
            <a:extLst>
              <a:ext uri="{FF2B5EF4-FFF2-40B4-BE49-F238E27FC236}">
                <a16:creationId xmlns:a16="http://schemas.microsoft.com/office/drawing/2014/main" id="{EC07880B-AA71-AF13-23F4-F37156ABB8F8}"/>
              </a:ext>
            </a:extLst>
          </p:cNvPr>
          <p:cNvCxnSpPr>
            <a:cxnSpLocks/>
          </p:cNvCxnSpPr>
          <p:nvPr/>
        </p:nvCxnSpPr>
        <p:spPr>
          <a:xfrm>
            <a:off x="609600" y="1905000"/>
            <a:ext cx="4953000" cy="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864B1ACF-E3E6-B275-7E29-6B0EA9A3F252}"/>
              </a:ext>
            </a:extLst>
          </p:cNvPr>
          <p:cNvCxnSpPr>
            <a:cxnSpLocks/>
          </p:cNvCxnSpPr>
          <p:nvPr/>
        </p:nvCxnSpPr>
        <p:spPr>
          <a:xfrm>
            <a:off x="609600" y="5410200"/>
            <a:ext cx="4953000" cy="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675C3FD6-54B5-11F4-3FA1-C9F55886F9DA}"/>
              </a:ext>
            </a:extLst>
          </p:cNvPr>
          <p:cNvCxnSpPr>
            <a:cxnSpLocks/>
          </p:cNvCxnSpPr>
          <p:nvPr/>
        </p:nvCxnSpPr>
        <p:spPr>
          <a:xfrm>
            <a:off x="609600" y="1905000"/>
            <a:ext cx="0" cy="350520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33895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D4DDB-BDD0-6C63-B9C8-E45A58796829}"/>
              </a:ext>
            </a:extLst>
          </p:cNvPr>
          <p:cNvSpPr>
            <a:spLocks noGrp="1"/>
          </p:cNvSpPr>
          <p:nvPr>
            <p:ph type="title"/>
          </p:nvPr>
        </p:nvSpPr>
        <p:spPr/>
        <p:txBody>
          <a:bodyPr/>
          <a:lstStyle/>
          <a:p>
            <a:r>
              <a:rPr lang="en-US" dirty="0"/>
              <a:t>2. IRS per diem limits</a:t>
            </a:r>
          </a:p>
        </p:txBody>
      </p:sp>
      <p:sp>
        <p:nvSpPr>
          <p:cNvPr id="5" name="TextBox 4">
            <a:extLst>
              <a:ext uri="{FF2B5EF4-FFF2-40B4-BE49-F238E27FC236}">
                <a16:creationId xmlns:a16="http://schemas.microsoft.com/office/drawing/2014/main" id="{38BC5AA4-9430-D660-AE9C-685967AC24B5}"/>
              </a:ext>
            </a:extLst>
          </p:cNvPr>
          <p:cNvSpPr txBox="1"/>
          <p:nvPr/>
        </p:nvSpPr>
        <p:spPr>
          <a:xfrm>
            <a:off x="838200" y="2133600"/>
            <a:ext cx="4876800" cy="2585323"/>
          </a:xfrm>
          <a:prstGeom prst="rect">
            <a:avLst/>
          </a:prstGeom>
          <a:noFill/>
        </p:spPr>
        <p:txBody>
          <a:bodyPr wrap="square">
            <a:spAutoFit/>
          </a:bodyPr>
          <a:lstStyle/>
          <a:p>
            <a:endParaRPr lang="en-US" dirty="0"/>
          </a:p>
          <a:p>
            <a:r>
              <a:rPr lang="en-US" dirty="0"/>
              <a:t>Indemnity plan payments that exceed the IRS’s annual per diem limit are taxed on the overage. </a:t>
            </a:r>
          </a:p>
          <a:p>
            <a:endParaRPr lang="en-US" dirty="0"/>
          </a:p>
          <a:p>
            <a:endParaRPr lang="en-US" dirty="0"/>
          </a:p>
          <a:p>
            <a:endParaRPr lang="en-US" dirty="0"/>
          </a:p>
          <a:p>
            <a:r>
              <a:rPr lang="en-US" dirty="0">
                <a:solidFill>
                  <a:srgbClr val="C00000"/>
                </a:solidFill>
                <a:latin typeface="Georgia" panose="02040502050405020303" pitchFamily="18" charset="0"/>
              </a:rPr>
              <a:t>Reimbursement plans are not restricted to the IRS per diem.</a:t>
            </a:r>
          </a:p>
          <a:p>
            <a:endParaRPr lang="en-US" dirty="0"/>
          </a:p>
        </p:txBody>
      </p:sp>
      <p:pic>
        <p:nvPicPr>
          <p:cNvPr id="7" name="Graphic 6">
            <a:extLst>
              <a:ext uri="{FF2B5EF4-FFF2-40B4-BE49-F238E27FC236}">
                <a16:creationId xmlns:a16="http://schemas.microsoft.com/office/drawing/2014/main" id="{788A5421-9BAA-CA5D-E3D2-43735D7C4D36}"/>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7391400" y="1737360"/>
            <a:ext cx="3383280" cy="3383280"/>
          </a:xfrm>
          <a:prstGeom prst="rect">
            <a:avLst/>
          </a:prstGeom>
        </p:spPr>
      </p:pic>
      <p:cxnSp>
        <p:nvCxnSpPr>
          <p:cNvPr id="8" name="Straight Connector 7">
            <a:extLst>
              <a:ext uri="{FF2B5EF4-FFF2-40B4-BE49-F238E27FC236}">
                <a16:creationId xmlns:a16="http://schemas.microsoft.com/office/drawing/2014/main" id="{1E28925B-11DE-6E57-0982-09123621F060}"/>
              </a:ext>
            </a:extLst>
          </p:cNvPr>
          <p:cNvCxnSpPr>
            <a:cxnSpLocks/>
          </p:cNvCxnSpPr>
          <p:nvPr/>
        </p:nvCxnSpPr>
        <p:spPr>
          <a:xfrm>
            <a:off x="609600" y="1905000"/>
            <a:ext cx="4953000" cy="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F30F72A4-9557-A087-9E0A-D7D57FA597A4}"/>
              </a:ext>
            </a:extLst>
          </p:cNvPr>
          <p:cNvCxnSpPr>
            <a:cxnSpLocks/>
          </p:cNvCxnSpPr>
          <p:nvPr/>
        </p:nvCxnSpPr>
        <p:spPr>
          <a:xfrm>
            <a:off x="609600" y="4953000"/>
            <a:ext cx="4953000" cy="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EC5CA7E-5EF3-D9B2-1EE2-E6AD23C056FE}"/>
              </a:ext>
            </a:extLst>
          </p:cNvPr>
          <p:cNvCxnSpPr>
            <a:cxnSpLocks/>
          </p:cNvCxnSpPr>
          <p:nvPr/>
        </p:nvCxnSpPr>
        <p:spPr>
          <a:xfrm>
            <a:off x="609600" y="1905000"/>
            <a:ext cx="0" cy="304800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76051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81C23-6402-CE0F-11EC-741BA6481278}"/>
              </a:ext>
            </a:extLst>
          </p:cNvPr>
          <p:cNvSpPr>
            <a:spLocks noGrp="1"/>
          </p:cNvSpPr>
          <p:nvPr>
            <p:ph type="title"/>
          </p:nvPr>
        </p:nvSpPr>
        <p:spPr/>
        <p:txBody>
          <a:bodyPr/>
          <a:lstStyle/>
          <a:p>
            <a:r>
              <a:rPr lang="en-US" dirty="0"/>
              <a:t>3. Bill payor or care manager</a:t>
            </a:r>
          </a:p>
        </p:txBody>
      </p:sp>
      <p:sp>
        <p:nvSpPr>
          <p:cNvPr id="5" name="TextBox 4">
            <a:extLst>
              <a:ext uri="{FF2B5EF4-FFF2-40B4-BE49-F238E27FC236}">
                <a16:creationId xmlns:a16="http://schemas.microsoft.com/office/drawing/2014/main" id="{689AC695-7C62-5784-C177-5D334AEA033B}"/>
              </a:ext>
            </a:extLst>
          </p:cNvPr>
          <p:cNvSpPr txBox="1"/>
          <p:nvPr/>
        </p:nvSpPr>
        <p:spPr>
          <a:xfrm>
            <a:off x="721112" y="1732881"/>
            <a:ext cx="4800600" cy="4431983"/>
          </a:xfrm>
          <a:prstGeom prst="rect">
            <a:avLst/>
          </a:prstGeom>
          <a:noFill/>
        </p:spPr>
        <p:txBody>
          <a:bodyPr wrap="square">
            <a:spAutoFit/>
          </a:bodyPr>
          <a:lstStyle/>
          <a:p>
            <a:pPr>
              <a:spcAft>
                <a:spcPts val="600"/>
              </a:spcAft>
              <a:buClr>
                <a:srgbClr val="C00000"/>
              </a:buClr>
            </a:pPr>
            <a:endParaRPr lang="en-US" dirty="0">
              <a:solidFill>
                <a:srgbClr val="C00000"/>
              </a:solidFill>
              <a:latin typeface="Georgia" panose="02040502050405020303" pitchFamily="18" charset="0"/>
            </a:endParaRPr>
          </a:p>
          <a:p>
            <a:pPr>
              <a:spcAft>
                <a:spcPts val="600"/>
              </a:spcAft>
            </a:pPr>
            <a:r>
              <a:rPr lang="en-US" dirty="0"/>
              <a:t>Care managers using indemnity plans face many concerns:</a:t>
            </a:r>
          </a:p>
          <a:p>
            <a:pPr marL="285750" indent="-285750">
              <a:buClr>
                <a:srgbClr val="C00000"/>
              </a:buClr>
              <a:buFont typeface="Wingdings" pitchFamily="2" charset="2"/>
              <a:buChar char="§"/>
            </a:pPr>
            <a:r>
              <a:rPr lang="en-US" dirty="0"/>
              <a:t>Tracking payments</a:t>
            </a:r>
          </a:p>
          <a:p>
            <a:pPr marL="285750" indent="-285750">
              <a:buClr>
                <a:srgbClr val="C00000"/>
              </a:buClr>
              <a:buFont typeface="Wingdings" pitchFamily="2" charset="2"/>
              <a:buChar char="§"/>
            </a:pPr>
            <a:r>
              <a:rPr lang="en-US" dirty="0"/>
              <a:t>Making payments to providers</a:t>
            </a:r>
          </a:p>
          <a:p>
            <a:pPr marL="285750" indent="-285750">
              <a:buClr>
                <a:srgbClr val="C00000"/>
              </a:buClr>
              <a:buFont typeface="Wingdings" pitchFamily="2" charset="2"/>
              <a:buChar char="§"/>
            </a:pPr>
            <a:r>
              <a:rPr lang="en-US" dirty="0"/>
              <a:t>Filing of tax paperwork</a:t>
            </a:r>
          </a:p>
          <a:p>
            <a:pPr>
              <a:spcAft>
                <a:spcPts val="600"/>
              </a:spcAft>
              <a:buClr>
                <a:srgbClr val="C00000"/>
              </a:buClr>
            </a:pPr>
            <a:endParaRPr lang="en-US" dirty="0">
              <a:solidFill>
                <a:srgbClr val="C00000"/>
              </a:solidFill>
              <a:latin typeface="Georgia" panose="02040502050405020303" pitchFamily="18" charset="0"/>
            </a:endParaRPr>
          </a:p>
          <a:p>
            <a:pPr>
              <a:spcAft>
                <a:spcPts val="600"/>
              </a:spcAft>
              <a:buClr>
                <a:srgbClr val="C00000"/>
              </a:buClr>
            </a:pPr>
            <a:endParaRPr lang="en-US" dirty="0">
              <a:solidFill>
                <a:srgbClr val="C00000"/>
              </a:solidFill>
              <a:latin typeface="Georgia" panose="02040502050405020303" pitchFamily="18" charset="0"/>
            </a:endParaRPr>
          </a:p>
          <a:p>
            <a:endParaRPr lang="en-US" dirty="0"/>
          </a:p>
          <a:p>
            <a:pPr>
              <a:spcAft>
                <a:spcPts val="600"/>
              </a:spcAft>
              <a:buClr>
                <a:srgbClr val="C00000"/>
              </a:buClr>
            </a:pPr>
            <a:r>
              <a:rPr lang="en-US" dirty="0">
                <a:solidFill>
                  <a:srgbClr val="C00000"/>
                </a:solidFill>
                <a:latin typeface="Georgia" panose="02040502050405020303" pitchFamily="18" charset="0"/>
              </a:rPr>
              <a:t>Reimbursement policies allow for direct billing, so care managers only need to supervise claims. </a:t>
            </a:r>
          </a:p>
          <a:p>
            <a:pPr>
              <a:spcAft>
                <a:spcPts val="600"/>
              </a:spcAft>
              <a:buClr>
                <a:srgbClr val="C00000"/>
              </a:buClr>
            </a:pPr>
            <a:endParaRPr lang="en-US" dirty="0">
              <a:solidFill>
                <a:srgbClr val="C00000"/>
              </a:solidFill>
              <a:latin typeface="Georgia" panose="02040502050405020303" pitchFamily="18" charset="0"/>
            </a:endParaRPr>
          </a:p>
          <a:p>
            <a:pPr marL="285750" indent="-285750">
              <a:spcAft>
                <a:spcPts val="600"/>
              </a:spcAft>
              <a:buClr>
                <a:srgbClr val="C00000"/>
              </a:buClr>
              <a:buFont typeface="Wingdings" pitchFamily="2" charset="2"/>
              <a:buChar char="§"/>
            </a:pPr>
            <a:endParaRPr lang="en-US" dirty="0"/>
          </a:p>
        </p:txBody>
      </p:sp>
      <p:cxnSp>
        <p:nvCxnSpPr>
          <p:cNvPr id="6" name="Straight Connector 5">
            <a:extLst>
              <a:ext uri="{FF2B5EF4-FFF2-40B4-BE49-F238E27FC236}">
                <a16:creationId xmlns:a16="http://schemas.microsoft.com/office/drawing/2014/main" id="{FFC8C003-A8BC-580F-4043-A3C22DA3C0B7}"/>
              </a:ext>
            </a:extLst>
          </p:cNvPr>
          <p:cNvCxnSpPr>
            <a:cxnSpLocks/>
          </p:cNvCxnSpPr>
          <p:nvPr/>
        </p:nvCxnSpPr>
        <p:spPr>
          <a:xfrm>
            <a:off x="609600" y="1600200"/>
            <a:ext cx="4953000" cy="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8CA28240-106C-00FF-60B2-2817B26ED5A0}"/>
              </a:ext>
            </a:extLst>
          </p:cNvPr>
          <p:cNvCxnSpPr>
            <a:cxnSpLocks/>
          </p:cNvCxnSpPr>
          <p:nvPr/>
        </p:nvCxnSpPr>
        <p:spPr>
          <a:xfrm>
            <a:off x="609600" y="5943600"/>
            <a:ext cx="4953000" cy="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555BC7BB-3EBA-DC0A-ABE4-615C9E4299FA}"/>
              </a:ext>
            </a:extLst>
          </p:cNvPr>
          <p:cNvCxnSpPr>
            <a:cxnSpLocks/>
          </p:cNvCxnSpPr>
          <p:nvPr/>
        </p:nvCxnSpPr>
        <p:spPr>
          <a:xfrm>
            <a:off x="609600" y="1600200"/>
            <a:ext cx="0" cy="434340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pic>
        <p:nvPicPr>
          <p:cNvPr id="10" name="Graphic 9">
            <a:extLst>
              <a:ext uri="{FF2B5EF4-FFF2-40B4-BE49-F238E27FC236}">
                <a16:creationId xmlns:a16="http://schemas.microsoft.com/office/drawing/2014/main" id="{4ABED538-B1FD-A068-9344-A3B1E06DF797}"/>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7391400" y="1737360"/>
            <a:ext cx="3383280" cy="3383280"/>
          </a:xfrm>
          <a:prstGeom prst="rect">
            <a:avLst/>
          </a:prstGeom>
        </p:spPr>
      </p:pic>
    </p:spTree>
    <p:extLst>
      <p:ext uri="{BB962C8B-B14F-4D97-AF65-F5344CB8AC3E}">
        <p14:creationId xmlns:p14="http://schemas.microsoft.com/office/powerpoint/2010/main" val="39246058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81C23-6402-CE0F-11EC-741BA6481278}"/>
              </a:ext>
            </a:extLst>
          </p:cNvPr>
          <p:cNvSpPr>
            <a:spLocks noGrp="1"/>
          </p:cNvSpPr>
          <p:nvPr>
            <p:ph type="title"/>
          </p:nvPr>
        </p:nvSpPr>
        <p:spPr/>
        <p:txBody>
          <a:bodyPr/>
          <a:lstStyle/>
          <a:p>
            <a:r>
              <a:rPr lang="en-US" dirty="0"/>
              <a:t>4. Quality of care</a:t>
            </a:r>
          </a:p>
        </p:txBody>
      </p:sp>
      <p:sp>
        <p:nvSpPr>
          <p:cNvPr id="5" name="TextBox 4">
            <a:extLst>
              <a:ext uri="{FF2B5EF4-FFF2-40B4-BE49-F238E27FC236}">
                <a16:creationId xmlns:a16="http://schemas.microsoft.com/office/drawing/2014/main" id="{689AC695-7C62-5784-C177-5D334AEA033B}"/>
              </a:ext>
            </a:extLst>
          </p:cNvPr>
          <p:cNvSpPr txBox="1"/>
          <p:nvPr/>
        </p:nvSpPr>
        <p:spPr>
          <a:xfrm>
            <a:off x="762000" y="1506140"/>
            <a:ext cx="5226204" cy="3170099"/>
          </a:xfrm>
          <a:prstGeom prst="rect">
            <a:avLst/>
          </a:prstGeom>
          <a:noFill/>
        </p:spPr>
        <p:txBody>
          <a:bodyPr wrap="square">
            <a:spAutoFit/>
          </a:bodyPr>
          <a:lstStyle/>
          <a:p>
            <a:r>
              <a:rPr lang="en-US" sz="2000" dirty="0"/>
              <a:t>Indemnity plans place the burden of care management on the compensation recipient and can add to the responsibilities of the caregiver.</a:t>
            </a:r>
          </a:p>
          <a:p>
            <a:endParaRPr lang="en-US" sz="2000" dirty="0">
              <a:solidFill>
                <a:srgbClr val="C00000"/>
              </a:solidFill>
              <a:latin typeface="Georgia" panose="02040502050405020303" pitchFamily="18" charset="0"/>
            </a:endParaRPr>
          </a:p>
          <a:p>
            <a:endParaRPr lang="en-US" sz="2000" dirty="0">
              <a:solidFill>
                <a:srgbClr val="C00000"/>
              </a:solidFill>
              <a:latin typeface="Georgia" panose="02040502050405020303" pitchFamily="18" charset="0"/>
            </a:endParaRPr>
          </a:p>
          <a:p>
            <a:endParaRPr lang="en-US" sz="2000" dirty="0">
              <a:solidFill>
                <a:srgbClr val="C00000"/>
              </a:solidFill>
              <a:latin typeface="Georgia" panose="02040502050405020303" pitchFamily="18" charset="0"/>
            </a:endParaRPr>
          </a:p>
          <a:p>
            <a:endParaRPr lang="en-US" sz="2000" dirty="0">
              <a:solidFill>
                <a:srgbClr val="C00000"/>
              </a:solidFill>
              <a:latin typeface="Georgia" panose="02040502050405020303" pitchFamily="18" charset="0"/>
            </a:endParaRPr>
          </a:p>
          <a:p>
            <a:r>
              <a:rPr lang="en-US" sz="2000" b="1" dirty="0"/>
              <a:t>Reimbursement policies pay healthcare providers directly, so clients receive necessary, qualified care, and reduce stress on loved ones.</a:t>
            </a:r>
            <a:endParaRPr lang="en-US" b="1" dirty="0"/>
          </a:p>
        </p:txBody>
      </p:sp>
      <p:cxnSp>
        <p:nvCxnSpPr>
          <p:cNvPr id="6" name="Straight Connector 5">
            <a:extLst>
              <a:ext uri="{FF2B5EF4-FFF2-40B4-BE49-F238E27FC236}">
                <a16:creationId xmlns:a16="http://schemas.microsoft.com/office/drawing/2014/main" id="{0DCF785E-C0FE-851B-3443-B2B5FA3665F9}"/>
              </a:ext>
            </a:extLst>
          </p:cNvPr>
          <p:cNvCxnSpPr>
            <a:cxnSpLocks/>
          </p:cNvCxnSpPr>
          <p:nvPr/>
        </p:nvCxnSpPr>
        <p:spPr>
          <a:xfrm>
            <a:off x="609600" y="1371600"/>
            <a:ext cx="4953000" cy="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C206A63-0897-BE7E-0612-49DE9D42CD1A}"/>
              </a:ext>
            </a:extLst>
          </p:cNvPr>
          <p:cNvCxnSpPr>
            <a:cxnSpLocks/>
          </p:cNvCxnSpPr>
          <p:nvPr/>
        </p:nvCxnSpPr>
        <p:spPr>
          <a:xfrm>
            <a:off x="609600" y="6248400"/>
            <a:ext cx="4953000" cy="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5E385D5B-B5A6-23D7-754F-672772BAF108}"/>
              </a:ext>
            </a:extLst>
          </p:cNvPr>
          <p:cNvCxnSpPr>
            <a:cxnSpLocks/>
          </p:cNvCxnSpPr>
          <p:nvPr/>
        </p:nvCxnSpPr>
        <p:spPr>
          <a:xfrm>
            <a:off x="609600" y="1371600"/>
            <a:ext cx="0" cy="487680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30CEBD98-AD68-1B16-5031-95B560CB0AA7}"/>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7391400" y="1737360"/>
            <a:ext cx="3383280" cy="3383280"/>
          </a:xfrm>
          <a:prstGeom prst="rect">
            <a:avLst/>
          </a:prstGeom>
        </p:spPr>
      </p:pic>
    </p:spTree>
    <p:extLst>
      <p:ext uri="{BB962C8B-B14F-4D97-AF65-F5344CB8AC3E}">
        <p14:creationId xmlns:p14="http://schemas.microsoft.com/office/powerpoint/2010/main" val="7783229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81C23-6402-CE0F-11EC-741BA6481278}"/>
              </a:ext>
            </a:extLst>
          </p:cNvPr>
          <p:cNvSpPr>
            <a:spLocks noGrp="1"/>
          </p:cNvSpPr>
          <p:nvPr>
            <p:ph type="title"/>
          </p:nvPr>
        </p:nvSpPr>
        <p:spPr/>
        <p:txBody>
          <a:bodyPr/>
          <a:lstStyle/>
          <a:p>
            <a:r>
              <a:rPr lang="en-US" dirty="0"/>
              <a:t>5. Potential for fraud</a:t>
            </a:r>
          </a:p>
        </p:txBody>
      </p:sp>
      <p:sp>
        <p:nvSpPr>
          <p:cNvPr id="5" name="TextBox 4">
            <a:extLst>
              <a:ext uri="{FF2B5EF4-FFF2-40B4-BE49-F238E27FC236}">
                <a16:creationId xmlns:a16="http://schemas.microsoft.com/office/drawing/2014/main" id="{689AC695-7C62-5784-C177-5D334AEA033B}"/>
              </a:ext>
            </a:extLst>
          </p:cNvPr>
          <p:cNvSpPr txBox="1"/>
          <p:nvPr/>
        </p:nvSpPr>
        <p:spPr>
          <a:xfrm>
            <a:off x="762000" y="1648241"/>
            <a:ext cx="5105400" cy="3693319"/>
          </a:xfrm>
          <a:prstGeom prst="rect">
            <a:avLst/>
          </a:prstGeom>
          <a:noFill/>
        </p:spPr>
        <p:txBody>
          <a:bodyPr wrap="square">
            <a:spAutoFit/>
          </a:bodyPr>
          <a:lstStyle/>
          <a:p>
            <a:endParaRPr lang="en-US" dirty="0"/>
          </a:p>
          <a:p>
            <a:r>
              <a:rPr lang="en-US" dirty="0"/>
              <a:t>Indemnity plans generally do not contain restrictions regarding how benefits are applied. LTC funds could be used for other purposes, creating an increased risk for fraud.</a:t>
            </a:r>
          </a:p>
          <a:p>
            <a:endParaRPr lang="en-US" dirty="0"/>
          </a:p>
          <a:p>
            <a:endParaRPr lang="en-US" dirty="0"/>
          </a:p>
          <a:p>
            <a:endParaRPr lang="en-US" dirty="0"/>
          </a:p>
          <a:p>
            <a:endParaRPr lang="en-US" dirty="0">
              <a:solidFill>
                <a:srgbClr val="C00000"/>
              </a:solidFill>
              <a:latin typeface="Georgia" panose="02040502050405020303" pitchFamily="18" charset="0"/>
            </a:endParaRPr>
          </a:p>
          <a:p>
            <a:r>
              <a:rPr lang="en-US" dirty="0">
                <a:solidFill>
                  <a:srgbClr val="C00000"/>
                </a:solidFill>
                <a:latin typeface="Georgia" panose="02040502050405020303" pitchFamily="18" charset="0"/>
              </a:rPr>
              <a:t>Reimbursement policies offer direct billing options, and a greater level of protection for LTC policyholders.</a:t>
            </a:r>
          </a:p>
          <a:p>
            <a:endParaRPr lang="en-US" dirty="0"/>
          </a:p>
        </p:txBody>
      </p:sp>
      <p:cxnSp>
        <p:nvCxnSpPr>
          <p:cNvPr id="6" name="Straight Connector 5">
            <a:extLst>
              <a:ext uri="{FF2B5EF4-FFF2-40B4-BE49-F238E27FC236}">
                <a16:creationId xmlns:a16="http://schemas.microsoft.com/office/drawing/2014/main" id="{BF84659D-93A1-1362-11B1-BA81502890E6}"/>
              </a:ext>
            </a:extLst>
          </p:cNvPr>
          <p:cNvCxnSpPr>
            <a:cxnSpLocks/>
          </p:cNvCxnSpPr>
          <p:nvPr/>
        </p:nvCxnSpPr>
        <p:spPr>
          <a:xfrm>
            <a:off x="609600" y="1752600"/>
            <a:ext cx="4953000" cy="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30116D35-658F-A339-F868-C8FBCAE39538}"/>
              </a:ext>
            </a:extLst>
          </p:cNvPr>
          <p:cNvCxnSpPr>
            <a:cxnSpLocks/>
          </p:cNvCxnSpPr>
          <p:nvPr/>
        </p:nvCxnSpPr>
        <p:spPr>
          <a:xfrm>
            <a:off x="609600" y="5791200"/>
            <a:ext cx="4953000" cy="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A3A437-88FA-EA95-26D1-93483460E729}"/>
              </a:ext>
            </a:extLst>
          </p:cNvPr>
          <p:cNvCxnSpPr>
            <a:cxnSpLocks/>
          </p:cNvCxnSpPr>
          <p:nvPr/>
        </p:nvCxnSpPr>
        <p:spPr>
          <a:xfrm>
            <a:off x="609600" y="1752600"/>
            <a:ext cx="0" cy="4038600"/>
          </a:xfrm>
          <a:prstGeom prst="line">
            <a:avLst/>
          </a:prstGeom>
          <a:ln w="9525">
            <a:solidFill>
              <a:schemeClr val="tx2"/>
            </a:solidFill>
            <a:miter lim="800000"/>
          </a:ln>
        </p:spPr>
        <p:style>
          <a:lnRef idx="1">
            <a:schemeClr val="accent1"/>
          </a:lnRef>
          <a:fillRef idx="0">
            <a:schemeClr val="accent1"/>
          </a:fillRef>
          <a:effectRef idx="0">
            <a:schemeClr val="accent1"/>
          </a:effectRef>
          <a:fontRef idx="minor">
            <a:schemeClr val="tx1"/>
          </a:fontRef>
        </p:style>
      </p:cxnSp>
      <p:pic>
        <p:nvPicPr>
          <p:cNvPr id="10" name="Graphic 9">
            <a:extLst>
              <a:ext uri="{FF2B5EF4-FFF2-40B4-BE49-F238E27FC236}">
                <a16:creationId xmlns:a16="http://schemas.microsoft.com/office/drawing/2014/main" id="{39B2DE44-7D70-46A6-EC5A-DCA67B283416}"/>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7391400" y="1737360"/>
            <a:ext cx="3383280" cy="3383280"/>
          </a:xfrm>
          <a:prstGeom prst="rect">
            <a:avLst/>
          </a:prstGeom>
        </p:spPr>
      </p:pic>
    </p:spTree>
    <p:extLst>
      <p:ext uri="{BB962C8B-B14F-4D97-AF65-F5344CB8AC3E}">
        <p14:creationId xmlns:p14="http://schemas.microsoft.com/office/powerpoint/2010/main" val="30506400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A3382A3-55EC-8DEF-4261-A5FEA16E3BF0}"/>
              </a:ext>
            </a:extLst>
          </p:cNvPr>
          <p:cNvSpPr>
            <a:spLocks noGrp="1"/>
          </p:cNvSpPr>
          <p:nvPr>
            <p:ph type="body" idx="1"/>
          </p:nvPr>
        </p:nvSpPr>
        <p:spPr/>
        <p:txBody>
          <a:bodyPr/>
          <a:lstStyle/>
          <a:p>
            <a:r>
              <a:rPr lang="en-US" dirty="0"/>
              <a:t>The </a:t>
            </a:r>
            <a:r>
              <a:rPr lang="en-US" i="1" dirty="0"/>
              <a:t>MoneyGuard</a:t>
            </a:r>
            <a:r>
              <a:rPr lang="en-US" i="1" baseline="30000" dirty="0"/>
              <a:t>®</a:t>
            </a:r>
            <a:r>
              <a:rPr lang="en-US" dirty="0"/>
              <a:t> Difference</a:t>
            </a:r>
          </a:p>
        </p:txBody>
      </p:sp>
    </p:spTree>
    <p:extLst>
      <p:ext uri="{BB962C8B-B14F-4D97-AF65-F5344CB8AC3E}">
        <p14:creationId xmlns:p14="http://schemas.microsoft.com/office/powerpoint/2010/main" val="4069334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81C23-6402-CE0F-11EC-741BA6481278}"/>
              </a:ext>
            </a:extLst>
          </p:cNvPr>
          <p:cNvSpPr>
            <a:spLocks noGrp="1"/>
          </p:cNvSpPr>
          <p:nvPr>
            <p:ph type="title"/>
          </p:nvPr>
        </p:nvSpPr>
        <p:spPr/>
        <p:txBody>
          <a:bodyPr/>
          <a:lstStyle/>
          <a:p>
            <a:r>
              <a:rPr lang="en-US" dirty="0"/>
              <a:t>Experience the Lincoln </a:t>
            </a:r>
            <a:r>
              <a:rPr lang="en-US" i="1" dirty="0"/>
              <a:t>MoneyGuard</a:t>
            </a:r>
            <a:r>
              <a:rPr lang="en-US" i="1" baseline="30000" dirty="0"/>
              <a:t>®</a:t>
            </a:r>
            <a:r>
              <a:rPr lang="en-US" dirty="0"/>
              <a:t> difference </a:t>
            </a:r>
          </a:p>
        </p:txBody>
      </p:sp>
      <p:sp>
        <p:nvSpPr>
          <p:cNvPr id="5" name="TextBox 4">
            <a:extLst>
              <a:ext uri="{FF2B5EF4-FFF2-40B4-BE49-F238E27FC236}">
                <a16:creationId xmlns:a16="http://schemas.microsoft.com/office/drawing/2014/main" id="{689AC695-7C62-5784-C177-5D334AEA033B}"/>
              </a:ext>
            </a:extLst>
          </p:cNvPr>
          <p:cNvSpPr txBox="1"/>
          <p:nvPr/>
        </p:nvSpPr>
        <p:spPr>
          <a:xfrm>
            <a:off x="1447800" y="2564108"/>
            <a:ext cx="7391399" cy="3055279"/>
          </a:xfrm>
          <a:prstGeom prst="rect">
            <a:avLst/>
          </a:prstGeom>
          <a:noFill/>
        </p:spPr>
        <p:txBody>
          <a:bodyPr wrap="square" numCol="2" spcCol="274320">
            <a:noAutofit/>
          </a:bodyPr>
          <a:lstStyle/>
          <a:p>
            <a:pPr marL="285750" indent="-285750">
              <a:spcAft>
                <a:spcPts val="600"/>
              </a:spcAft>
              <a:buClr>
                <a:srgbClr val="C00000"/>
              </a:buClr>
              <a:buFont typeface="Wingdings" pitchFamily="2" charset="2"/>
              <a:buChar char="§"/>
            </a:pPr>
            <a:r>
              <a:rPr lang="en-US" dirty="0"/>
              <a:t>0-day elimination period </a:t>
            </a:r>
          </a:p>
          <a:p>
            <a:pPr marL="285750" indent="-285750">
              <a:spcAft>
                <a:spcPts val="600"/>
              </a:spcAft>
              <a:buClr>
                <a:srgbClr val="C00000"/>
              </a:buClr>
              <a:buFont typeface="Wingdings" pitchFamily="2" charset="2"/>
              <a:buChar char="§"/>
            </a:pPr>
            <a:r>
              <a:rPr lang="en-US" dirty="0"/>
              <a:t>Flex Care Cash</a:t>
            </a:r>
            <a:r>
              <a:rPr lang="en-US" baseline="30000" dirty="0"/>
              <a:t>2</a:t>
            </a:r>
            <a:r>
              <a:rPr lang="en-US" dirty="0"/>
              <a:t> </a:t>
            </a:r>
          </a:p>
          <a:p>
            <a:pPr marL="285750" indent="-285750">
              <a:spcAft>
                <a:spcPts val="600"/>
              </a:spcAft>
              <a:buClr>
                <a:srgbClr val="C00000"/>
              </a:buClr>
              <a:buFont typeface="Wingdings" pitchFamily="2" charset="2"/>
              <a:buChar char="§"/>
            </a:pPr>
            <a:r>
              <a:rPr lang="en-US" dirty="0"/>
              <a:t>Direct billing </a:t>
            </a:r>
          </a:p>
          <a:p>
            <a:pPr marL="285750" indent="-285750">
              <a:spcAft>
                <a:spcPts val="600"/>
              </a:spcAft>
              <a:buClr>
                <a:srgbClr val="C00000"/>
              </a:buClr>
              <a:buFont typeface="Wingdings" pitchFamily="2" charset="2"/>
              <a:buChar char="§"/>
            </a:pPr>
            <a:r>
              <a:rPr lang="en-US" dirty="0"/>
              <a:t>No tax filing </a:t>
            </a:r>
          </a:p>
          <a:p>
            <a:pPr marL="285750" indent="-285750">
              <a:spcAft>
                <a:spcPts val="600"/>
              </a:spcAft>
              <a:buClr>
                <a:srgbClr val="C00000"/>
              </a:buClr>
              <a:buFont typeface="Wingdings" pitchFamily="2" charset="2"/>
              <a:buChar char="§"/>
            </a:pPr>
            <a:r>
              <a:rPr lang="en-US" dirty="0"/>
              <a:t>Funds used as intended</a:t>
            </a:r>
          </a:p>
        </p:txBody>
      </p:sp>
      <p:sp>
        <p:nvSpPr>
          <p:cNvPr id="3" name="TextBox 2">
            <a:extLst>
              <a:ext uri="{FF2B5EF4-FFF2-40B4-BE49-F238E27FC236}">
                <a16:creationId xmlns:a16="http://schemas.microsoft.com/office/drawing/2014/main" id="{C34DD8E3-BCB4-C53B-E5F7-7F0A660ED86A}"/>
              </a:ext>
            </a:extLst>
          </p:cNvPr>
          <p:cNvSpPr txBox="1"/>
          <p:nvPr/>
        </p:nvSpPr>
        <p:spPr>
          <a:xfrm>
            <a:off x="571640" y="5943600"/>
            <a:ext cx="6540252" cy="307777"/>
          </a:xfrm>
          <a:prstGeom prst="rect">
            <a:avLst/>
          </a:prstGeom>
          <a:noFill/>
        </p:spPr>
        <p:txBody>
          <a:bodyPr wrap="none" lIns="0" tIns="0" rIns="0" bIns="0" rtlCol="0">
            <a:spAutoFit/>
          </a:bodyPr>
          <a:lstStyle/>
          <a:p>
            <a:r>
              <a:rPr lang="en-US" sz="1000" b="0" i="0" u="none" strike="noStrike" baseline="30000" dirty="0">
                <a:solidFill>
                  <a:srgbClr val="000000"/>
                </a:solidFill>
              </a:rPr>
              <a:t>1</a:t>
            </a:r>
            <a:r>
              <a:rPr lang="en-US" sz="1000" b="0" i="0" u="none" strike="noStrike" baseline="0" dirty="0">
                <a:solidFill>
                  <a:srgbClr val="000000"/>
                </a:solidFill>
              </a:rPr>
              <a:t> LIMRA, “2021 U.S. Individual Combination Sales Report.” Information represents multiple versions of Lincoln </a:t>
            </a:r>
            <a:r>
              <a:rPr lang="en-US" sz="1000" b="0" i="1" u="none" strike="noStrike" baseline="0" dirty="0" err="1">
                <a:solidFill>
                  <a:srgbClr val="000000"/>
                </a:solidFill>
              </a:rPr>
              <a:t>MoneyGuard</a:t>
            </a:r>
            <a:r>
              <a:rPr lang="en-US" sz="1000" b="0" i="0" u="none" strike="noStrike" baseline="0" dirty="0">
                <a:solidFill>
                  <a:srgbClr val="000000"/>
                </a:solidFill>
              </a:rPr>
              <a:t>®. </a:t>
            </a:r>
          </a:p>
          <a:p>
            <a:r>
              <a:rPr lang="en-US" sz="1000" b="0" i="0" u="none" strike="noStrike" baseline="30000" dirty="0">
                <a:solidFill>
                  <a:srgbClr val="000000"/>
                </a:solidFill>
              </a:rPr>
              <a:t>2</a:t>
            </a:r>
            <a:r>
              <a:rPr lang="en-US" sz="1000" b="0" i="0" u="none" strike="noStrike" baseline="0" dirty="0">
                <a:solidFill>
                  <a:srgbClr val="000000"/>
                </a:solidFill>
              </a:rPr>
              <a:t> Flex Care Cash benefits have same tax and filing requirements as indemnity policies. </a:t>
            </a:r>
          </a:p>
        </p:txBody>
      </p:sp>
      <p:sp>
        <p:nvSpPr>
          <p:cNvPr id="6" name="TextBox 5">
            <a:extLst>
              <a:ext uri="{FF2B5EF4-FFF2-40B4-BE49-F238E27FC236}">
                <a16:creationId xmlns:a16="http://schemas.microsoft.com/office/drawing/2014/main" id="{8E38EFC6-A90B-6DD0-8609-6BBBF18AB3A4}"/>
              </a:ext>
            </a:extLst>
          </p:cNvPr>
          <p:cNvSpPr txBox="1"/>
          <p:nvPr/>
        </p:nvSpPr>
        <p:spPr>
          <a:xfrm>
            <a:off x="571640" y="1242067"/>
            <a:ext cx="9867760" cy="369332"/>
          </a:xfrm>
          <a:prstGeom prst="rect">
            <a:avLst/>
          </a:prstGeom>
          <a:noFill/>
        </p:spPr>
        <p:txBody>
          <a:bodyPr wrap="square">
            <a:spAutoFit/>
          </a:bodyPr>
          <a:lstStyle/>
          <a:p>
            <a:r>
              <a:rPr lang="en-US" dirty="0"/>
              <a:t>With over 30 years of experience, Lincoln </a:t>
            </a:r>
            <a:r>
              <a:rPr lang="en-US" i="1" dirty="0" err="1"/>
              <a:t>MoneyGuard</a:t>
            </a:r>
            <a:r>
              <a:rPr lang="en-US" dirty="0"/>
              <a:t> is a leader in the hybrid long-term care space.</a:t>
            </a:r>
            <a:r>
              <a:rPr lang="en-US" baseline="30000" dirty="0"/>
              <a:t>1</a:t>
            </a:r>
            <a:endParaRPr lang="en-US" dirty="0"/>
          </a:p>
        </p:txBody>
      </p:sp>
      <p:sp>
        <p:nvSpPr>
          <p:cNvPr id="8" name="TextBox 7">
            <a:extLst>
              <a:ext uri="{FF2B5EF4-FFF2-40B4-BE49-F238E27FC236}">
                <a16:creationId xmlns:a16="http://schemas.microsoft.com/office/drawing/2014/main" id="{5BD10463-13C5-7CE2-8FBF-C370CA99F546}"/>
              </a:ext>
            </a:extLst>
          </p:cNvPr>
          <p:cNvSpPr txBox="1"/>
          <p:nvPr/>
        </p:nvSpPr>
        <p:spPr>
          <a:xfrm>
            <a:off x="571640" y="2085343"/>
            <a:ext cx="5994039" cy="369332"/>
          </a:xfrm>
          <a:prstGeom prst="rect">
            <a:avLst/>
          </a:prstGeom>
          <a:noFill/>
        </p:spPr>
        <p:txBody>
          <a:bodyPr wrap="square">
            <a:spAutoFit/>
          </a:bodyPr>
          <a:lstStyle/>
          <a:p>
            <a:r>
              <a:rPr lang="en-US" sz="1800" dirty="0">
                <a:solidFill>
                  <a:srgbClr val="C00000"/>
                </a:solidFill>
                <a:latin typeface="Georgia" panose="02040502050405020303" pitchFamily="18" charset="0"/>
              </a:rPr>
              <a:t>	Why choose Lincoln MoneyGuard solutions? </a:t>
            </a:r>
          </a:p>
        </p:txBody>
      </p:sp>
    </p:spTree>
    <p:extLst>
      <p:ext uri="{BB962C8B-B14F-4D97-AF65-F5344CB8AC3E}">
        <p14:creationId xmlns:p14="http://schemas.microsoft.com/office/powerpoint/2010/main" val="41941412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46E9E-1729-19BC-F4F3-A58684C7CA3B}"/>
              </a:ext>
            </a:extLst>
          </p:cNvPr>
          <p:cNvSpPr>
            <a:spLocks noGrp="1"/>
          </p:cNvSpPr>
          <p:nvPr>
            <p:ph type="title"/>
          </p:nvPr>
        </p:nvSpPr>
        <p:spPr/>
        <p:txBody>
          <a:bodyPr/>
          <a:lstStyle/>
          <a:p>
            <a:r>
              <a:rPr lang="en-US" dirty="0"/>
              <a:t>Lincoln’s reimbursement process</a:t>
            </a:r>
          </a:p>
        </p:txBody>
      </p:sp>
      <p:sp>
        <p:nvSpPr>
          <p:cNvPr id="5" name="TextBox 4">
            <a:extLst>
              <a:ext uri="{FF2B5EF4-FFF2-40B4-BE49-F238E27FC236}">
                <a16:creationId xmlns:a16="http://schemas.microsoft.com/office/drawing/2014/main" id="{BFEB6244-2476-1380-F106-3A30666B5E18}"/>
              </a:ext>
            </a:extLst>
          </p:cNvPr>
          <p:cNvSpPr txBox="1"/>
          <p:nvPr/>
        </p:nvSpPr>
        <p:spPr>
          <a:xfrm>
            <a:off x="571640" y="1295400"/>
            <a:ext cx="11010759" cy="646331"/>
          </a:xfrm>
          <a:prstGeom prst="rect">
            <a:avLst/>
          </a:prstGeom>
          <a:noFill/>
        </p:spPr>
        <p:txBody>
          <a:bodyPr wrap="square">
            <a:spAutoFit/>
          </a:bodyPr>
          <a:lstStyle/>
          <a:p>
            <a:r>
              <a:rPr lang="en-US" dirty="0"/>
              <a:t>Lincoln </a:t>
            </a:r>
            <a:r>
              <a:rPr lang="en-US" i="1" dirty="0" err="1"/>
              <a:t>MoneyGuard</a:t>
            </a:r>
            <a:r>
              <a:rPr lang="en-US" dirty="0"/>
              <a:t>® solutions reimburse policyholders for expenses incurred monthly. Any unused dollars stay available in the policy and will extend the length of time the client can use benefits.</a:t>
            </a:r>
          </a:p>
        </p:txBody>
      </p:sp>
      <p:grpSp>
        <p:nvGrpSpPr>
          <p:cNvPr id="6" name="object 3">
            <a:extLst>
              <a:ext uri="{FF2B5EF4-FFF2-40B4-BE49-F238E27FC236}">
                <a16:creationId xmlns:a16="http://schemas.microsoft.com/office/drawing/2014/main" id="{226644C7-95CF-4E44-CBD1-4815BBF3D9AE}"/>
              </a:ext>
            </a:extLst>
          </p:cNvPr>
          <p:cNvGrpSpPr/>
          <p:nvPr/>
        </p:nvGrpSpPr>
        <p:grpSpPr>
          <a:xfrm>
            <a:off x="2365220" y="3196574"/>
            <a:ext cx="568783" cy="169935"/>
            <a:chOff x="3813943" y="2823418"/>
            <a:chExt cx="316683" cy="94615"/>
          </a:xfrm>
        </p:grpSpPr>
        <p:sp>
          <p:nvSpPr>
            <p:cNvPr id="7" name="object 4">
              <a:extLst>
                <a:ext uri="{FF2B5EF4-FFF2-40B4-BE49-F238E27FC236}">
                  <a16:creationId xmlns:a16="http://schemas.microsoft.com/office/drawing/2014/main" id="{6FE9C16C-27DD-CD7B-28E5-611470B6A100}"/>
                </a:ext>
              </a:extLst>
            </p:cNvPr>
            <p:cNvSpPr/>
            <p:nvPr/>
          </p:nvSpPr>
          <p:spPr>
            <a:xfrm>
              <a:off x="3813943" y="2870708"/>
              <a:ext cx="316230" cy="0"/>
            </a:xfrm>
            <a:custGeom>
              <a:avLst/>
              <a:gdLst/>
              <a:ahLst/>
              <a:cxnLst/>
              <a:rect l="l" t="t" r="r" b="b"/>
              <a:pathLst>
                <a:path w="316229">
                  <a:moveTo>
                    <a:pt x="0" y="0"/>
                  </a:moveTo>
                  <a:lnTo>
                    <a:pt x="316115" y="0"/>
                  </a:lnTo>
                </a:path>
              </a:pathLst>
            </a:custGeom>
            <a:ln w="12700">
              <a:solidFill>
                <a:srgbClr val="D1D3D4"/>
              </a:solidFill>
            </a:ln>
          </p:spPr>
          <p:txBody>
            <a:bodyPr wrap="square" lIns="0" tIns="0" rIns="0" bIns="0" rtlCol="0"/>
            <a:lstStyle/>
            <a:p>
              <a:endParaRPr/>
            </a:p>
          </p:txBody>
        </p:sp>
        <p:sp>
          <p:nvSpPr>
            <p:cNvPr id="8" name="object 5">
              <a:extLst>
                <a:ext uri="{FF2B5EF4-FFF2-40B4-BE49-F238E27FC236}">
                  <a16:creationId xmlns:a16="http://schemas.microsoft.com/office/drawing/2014/main" id="{BD972BE8-7B6B-D995-3C66-CB39DDEB8A84}"/>
                </a:ext>
              </a:extLst>
            </p:cNvPr>
            <p:cNvSpPr/>
            <p:nvPr/>
          </p:nvSpPr>
          <p:spPr>
            <a:xfrm>
              <a:off x="4079191" y="2823418"/>
              <a:ext cx="51435" cy="94615"/>
            </a:xfrm>
            <a:custGeom>
              <a:avLst/>
              <a:gdLst/>
              <a:ahLst/>
              <a:cxnLst/>
              <a:rect l="l" t="t" r="r" b="b"/>
              <a:pathLst>
                <a:path w="51435" h="94614">
                  <a:moveTo>
                    <a:pt x="0" y="0"/>
                  </a:moveTo>
                  <a:lnTo>
                    <a:pt x="50863" y="47294"/>
                  </a:lnTo>
                  <a:lnTo>
                    <a:pt x="0" y="94576"/>
                  </a:lnTo>
                </a:path>
              </a:pathLst>
            </a:custGeom>
            <a:ln w="12700">
              <a:solidFill>
                <a:srgbClr val="D1D3D4"/>
              </a:solidFill>
            </a:ln>
          </p:spPr>
          <p:txBody>
            <a:bodyPr wrap="square" lIns="0" tIns="0" rIns="0" bIns="0" rtlCol="0"/>
            <a:lstStyle/>
            <a:p>
              <a:endParaRPr/>
            </a:p>
          </p:txBody>
        </p:sp>
      </p:grpSp>
      <p:grpSp>
        <p:nvGrpSpPr>
          <p:cNvPr id="9" name="object 6">
            <a:extLst>
              <a:ext uri="{FF2B5EF4-FFF2-40B4-BE49-F238E27FC236}">
                <a16:creationId xmlns:a16="http://schemas.microsoft.com/office/drawing/2014/main" id="{8BDE1610-A383-A831-7486-7CF58A040BAC}"/>
              </a:ext>
            </a:extLst>
          </p:cNvPr>
          <p:cNvGrpSpPr/>
          <p:nvPr/>
        </p:nvGrpSpPr>
        <p:grpSpPr>
          <a:xfrm>
            <a:off x="4379145" y="3196574"/>
            <a:ext cx="557238" cy="169935"/>
            <a:chOff x="4935241" y="2823418"/>
            <a:chExt cx="310255" cy="94615"/>
          </a:xfrm>
        </p:grpSpPr>
        <p:sp>
          <p:nvSpPr>
            <p:cNvPr id="10" name="object 7">
              <a:extLst>
                <a:ext uri="{FF2B5EF4-FFF2-40B4-BE49-F238E27FC236}">
                  <a16:creationId xmlns:a16="http://schemas.microsoft.com/office/drawing/2014/main" id="{6A0569D3-98A4-A0BB-1F1F-37C0635BFD4E}"/>
                </a:ext>
              </a:extLst>
            </p:cNvPr>
            <p:cNvSpPr/>
            <p:nvPr/>
          </p:nvSpPr>
          <p:spPr>
            <a:xfrm>
              <a:off x="4935241" y="2870708"/>
              <a:ext cx="309880" cy="0"/>
            </a:xfrm>
            <a:custGeom>
              <a:avLst/>
              <a:gdLst/>
              <a:ahLst/>
              <a:cxnLst/>
              <a:rect l="l" t="t" r="r" b="b"/>
              <a:pathLst>
                <a:path w="309879">
                  <a:moveTo>
                    <a:pt x="0" y="0"/>
                  </a:moveTo>
                  <a:lnTo>
                    <a:pt x="309689" y="0"/>
                  </a:lnTo>
                </a:path>
              </a:pathLst>
            </a:custGeom>
            <a:ln w="12700">
              <a:solidFill>
                <a:srgbClr val="D1D3D4"/>
              </a:solidFill>
            </a:ln>
          </p:spPr>
          <p:txBody>
            <a:bodyPr wrap="square" lIns="0" tIns="0" rIns="0" bIns="0" rtlCol="0"/>
            <a:lstStyle/>
            <a:p>
              <a:endParaRPr/>
            </a:p>
          </p:txBody>
        </p:sp>
        <p:sp>
          <p:nvSpPr>
            <p:cNvPr id="11" name="object 8">
              <a:extLst>
                <a:ext uri="{FF2B5EF4-FFF2-40B4-BE49-F238E27FC236}">
                  <a16:creationId xmlns:a16="http://schemas.microsoft.com/office/drawing/2014/main" id="{D8CBBFB1-9843-5362-394B-310DEF3E6BC2}"/>
                </a:ext>
              </a:extLst>
            </p:cNvPr>
            <p:cNvSpPr/>
            <p:nvPr/>
          </p:nvSpPr>
          <p:spPr>
            <a:xfrm>
              <a:off x="5194061" y="2823418"/>
              <a:ext cx="51435" cy="94615"/>
            </a:xfrm>
            <a:custGeom>
              <a:avLst/>
              <a:gdLst/>
              <a:ahLst/>
              <a:cxnLst/>
              <a:rect l="l" t="t" r="r" b="b"/>
              <a:pathLst>
                <a:path w="51435" h="94614">
                  <a:moveTo>
                    <a:pt x="0" y="0"/>
                  </a:moveTo>
                  <a:lnTo>
                    <a:pt x="50863" y="47294"/>
                  </a:lnTo>
                  <a:lnTo>
                    <a:pt x="0" y="94576"/>
                  </a:lnTo>
                </a:path>
              </a:pathLst>
            </a:custGeom>
            <a:ln w="12700">
              <a:solidFill>
                <a:srgbClr val="D1D3D4"/>
              </a:solidFill>
            </a:ln>
          </p:spPr>
          <p:txBody>
            <a:bodyPr wrap="square" lIns="0" tIns="0" rIns="0" bIns="0" rtlCol="0"/>
            <a:lstStyle/>
            <a:p>
              <a:endParaRPr/>
            </a:p>
          </p:txBody>
        </p:sp>
      </p:grpSp>
      <p:grpSp>
        <p:nvGrpSpPr>
          <p:cNvPr id="12" name="object 9">
            <a:extLst>
              <a:ext uri="{FF2B5EF4-FFF2-40B4-BE49-F238E27FC236}">
                <a16:creationId xmlns:a16="http://schemas.microsoft.com/office/drawing/2014/main" id="{5122DAAB-43A7-4010-05A0-3AAE8C44F58A}"/>
              </a:ext>
            </a:extLst>
          </p:cNvPr>
          <p:cNvGrpSpPr/>
          <p:nvPr/>
        </p:nvGrpSpPr>
        <p:grpSpPr>
          <a:xfrm>
            <a:off x="6647095" y="3196574"/>
            <a:ext cx="568782" cy="169935"/>
            <a:chOff x="6197973" y="2823418"/>
            <a:chExt cx="316682" cy="94615"/>
          </a:xfrm>
        </p:grpSpPr>
        <p:sp>
          <p:nvSpPr>
            <p:cNvPr id="13" name="object 10">
              <a:extLst>
                <a:ext uri="{FF2B5EF4-FFF2-40B4-BE49-F238E27FC236}">
                  <a16:creationId xmlns:a16="http://schemas.microsoft.com/office/drawing/2014/main" id="{43302A00-1BC5-ABD3-AF75-8013773DE902}"/>
                </a:ext>
              </a:extLst>
            </p:cNvPr>
            <p:cNvSpPr/>
            <p:nvPr/>
          </p:nvSpPr>
          <p:spPr>
            <a:xfrm>
              <a:off x="6197973" y="2870708"/>
              <a:ext cx="316230" cy="0"/>
            </a:xfrm>
            <a:custGeom>
              <a:avLst/>
              <a:gdLst/>
              <a:ahLst/>
              <a:cxnLst/>
              <a:rect l="l" t="t" r="r" b="b"/>
              <a:pathLst>
                <a:path w="316229">
                  <a:moveTo>
                    <a:pt x="0" y="0"/>
                  </a:moveTo>
                  <a:lnTo>
                    <a:pt x="316115" y="0"/>
                  </a:lnTo>
                </a:path>
              </a:pathLst>
            </a:custGeom>
            <a:ln w="12700">
              <a:solidFill>
                <a:srgbClr val="D1D3D4"/>
              </a:solidFill>
            </a:ln>
          </p:spPr>
          <p:txBody>
            <a:bodyPr wrap="square" lIns="0" tIns="0" rIns="0" bIns="0" rtlCol="0"/>
            <a:lstStyle/>
            <a:p>
              <a:endParaRPr/>
            </a:p>
          </p:txBody>
        </p:sp>
        <p:sp>
          <p:nvSpPr>
            <p:cNvPr id="14" name="object 11">
              <a:extLst>
                <a:ext uri="{FF2B5EF4-FFF2-40B4-BE49-F238E27FC236}">
                  <a16:creationId xmlns:a16="http://schemas.microsoft.com/office/drawing/2014/main" id="{888DB63E-C5B0-32BB-A3BB-551AB9072C05}"/>
                </a:ext>
              </a:extLst>
            </p:cNvPr>
            <p:cNvSpPr/>
            <p:nvPr/>
          </p:nvSpPr>
          <p:spPr>
            <a:xfrm>
              <a:off x="6463220" y="2823418"/>
              <a:ext cx="51435" cy="94615"/>
            </a:xfrm>
            <a:custGeom>
              <a:avLst/>
              <a:gdLst/>
              <a:ahLst/>
              <a:cxnLst/>
              <a:rect l="l" t="t" r="r" b="b"/>
              <a:pathLst>
                <a:path w="51434" h="94614">
                  <a:moveTo>
                    <a:pt x="0" y="0"/>
                  </a:moveTo>
                  <a:lnTo>
                    <a:pt x="50863" y="47294"/>
                  </a:lnTo>
                  <a:lnTo>
                    <a:pt x="0" y="94576"/>
                  </a:lnTo>
                </a:path>
              </a:pathLst>
            </a:custGeom>
            <a:ln w="12700">
              <a:solidFill>
                <a:srgbClr val="D1D3D4"/>
              </a:solidFill>
            </a:ln>
          </p:spPr>
          <p:txBody>
            <a:bodyPr wrap="square" lIns="0" tIns="0" rIns="0" bIns="0" rtlCol="0"/>
            <a:lstStyle/>
            <a:p>
              <a:endParaRPr/>
            </a:p>
          </p:txBody>
        </p:sp>
      </p:grpSp>
      <p:grpSp>
        <p:nvGrpSpPr>
          <p:cNvPr id="15" name="object 12">
            <a:extLst>
              <a:ext uri="{FF2B5EF4-FFF2-40B4-BE49-F238E27FC236}">
                <a16:creationId xmlns:a16="http://schemas.microsoft.com/office/drawing/2014/main" id="{491C15EC-C7B8-0659-353B-479F3E41F89C}"/>
              </a:ext>
            </a:extLst>
          </p:cNvPr>
          <p:cNvGrpSpPr/>
          <p:nvPr/>
        </p:nvGrpSpPr>
        <p:grpSpPr>
          <a:xfrm>
            <a:off x="8736711" y="3196574"/>
            <a:ext cx="562939" cy="169935"/>
            <a:chOff x="7361414" y="2823418"/>
            <a:chExt cx="313429" cy="94615"/>
          </a:xfrm>
        </p:grpSpPr>
        <p:sp>
          <p:nvSpPr>
            <p:cNvPr id="16" name="object 13">
              <a:extLst>
                <a:ext uri="{FF2B5EF4-FFF2-40B4-BE49-F238E27FC236}">
                  <a16:creationId xmlns:a16="http://schemas.microsoft.com/office/drawing/2014/main" id="{AFE930EF-582D-4469-AF93-E85C898943D7}"/>
                </a:ext>
              </a:extLst>
            </p:cNvPr>
            <p:cNvSpPr/>
            <p:nvPr/>
          </p:nvSpPr>
          <p:spPr>
            <a:xfrm>
              <a:off x="7361414" y="2870708"/>
              <a:ext cx="313055" cy="0"/>
            </a:xfrm>
            <a:custGeom>
              <a:avLst/>
              <a:gdLst/>
              <a:ahLst/>
              <a:cxnLst/>
              <a:rect l="l" t="t" r="r" b="b"/>
              <a:pathLst>
                <a:path w="313054">
                  <a:moveTo>
                    <a:pt x="0" y="0"/>
                  </a:moveTo>
                  <a:lnTo>
                    <a:pt x="312864" y="0"/>
                  </a:lnTo>
                </a:path>
              </a:pathLst>
            </a:custGeom>
            <a:ln w="12700">
              <a:solidFill>
                <a:srgbClr val="D1D3D4"/>
              </a:solidFill>
            </a:ln>
          </p:spPr>
          <p:txBody>
            <a:bodyPr wrap="square" lIns="0" tIns="0" rIns="0" bIns="0" rtlCol="0"/>
            <a:lstStyle/>
            <a:p>
              <a:endParaRPr/>
            </a:p>
          </p:txBody>
        </p:sp>
        <p:sp>
          <p:nvSpPr>
            <p:cNvPr id="17" name="object 14">
              <a:extLst>
                <a:ext uri="{FF2B5EF4-FFF2-40B4-BE49-F238E27FC236}">
                  <a16:creationId xmlns:a16="http://schemas.microsoft.com/office/drawing/2014/main" id="{0104C683-D5F2-AE9B-77A8-15A6ACE61E40}"/>
                </a:ext>
              </a:extLst>
            </p:cNvPr>
            <p:cNvSpPr/>
            <p:nvPr/>
          </p:nvSpPr>
          <p:spPr>
            <a:xfrm>
              <a:off x="7623408" y="2823418"/>
              <a:ext cx="51435" cy="94615"/>
            </a:xfrm>
            <a:custGeom>
              <a:avLst/>
              <a:gdLst/>
              <a:ahLst/>
              <a:cxnLst/>
              <a:rect l="l" t="t" r="r" b="b"/>
              <a:pathLst>
                <a:path w="51434" h="94614">
                  <a:moveTo>
                    <a:pt x="0" y="0"/>
                  </a:moveTo>
                  <a:lnTo>
                    <a:pt x="50863" y="47294"/>
                  </a:lnTo>
                  <a:lnTo>
                    <a:pt x="0" y="94576"/>
                  </a:lnTo>
                </a:path>
              </a:pathLst>
            </a:custGeom>
            <a:ln w="12700">
              <a:solidFill>
                <a:srgbClr val="D1D3D4"/>
              </a:solidFill>
            </a:ln>
          </p:spPr>
          <p:txBody>
            <a:bodyPr wrap="square" lIns="0" tIns="0" rIns="0" bIns="0" rtlCol="0"/>
            <a:lstStyle/>
            <a:p>
              <a:endParaRPr/>
            </a:p>
          </p:txBody>
        </p:sp>
      </p:grpSp>
      <p:sp>
        <p:nvSpPr>
          <p:cNvPr id="18" name="object 15">
            <a:extLst>
              <a:ext uri="{FF2B5EF4-FFF2-40B4-BE49-F238E27FC236}">
                <a16:creationId xmlns:a16="http://schemas.microsoft.com/office/drawing/2014/main" id="{43275131-0A08-37CD-3A35-F2FD2F474578}"/>
              </a:ext>
            </a:extLst>
          </p:cNvPr>
          <p:cNvSpPr txBox="1"/>
          <p:nvPr/>
        </p:nvSpPr>
        <p:spPr>
          <a:xfrm>
            <a:off x="685800" y="3901709"/>
            <a:ext cx="1792867" cy="565604"/>
          </a:xfrm>
          <a:prstGeom prst="rect">
            <a:avLst/>
          </a:prstGeom>
        </p:spPr>
        <p:txBody>
          <a:bodyPr vert="horz" wrap="square" lIns="0" tIns="0" rIns="0" bIns="0" rtlCol="0">
            <a:spAutoFit/>
          </a:bodyPr>
          <a:lstStyle/>
          <a:p>
            <a:pPr marR="5080" algn="ctr">
              <a:lnSpc>
                <a:spcPct val="101899"/>
              </a:lnSpc>
              <a:spcBef>
                <a:spcPts val="80"/>
              </a:spcBef>
            </a:pPr>
            <a:r>
              <a:rPr b="1" spc="-10" dirty="0">
                <a:cs typeface="Roboto-Medium"/>
              </a:rPr>
              <a:t>Policyholder</a:t>
            </a:r>
            <a:r>
              <a:rPr b="1" spc="55" dirty="0">
                <a:cs typeface="Roboto-Medium"/>
              </a:rPr>
              <a:t> </a:t>
            </a:r>
            <a:r>
              <a:rPr b="1" spc="-10" dirty="0">
                <a:cs typeface="Roboto-Medium"/>
              </a:rPr>
              <a:t>needs </a:t>
            </a:r>
            <a:r>
              <a:rPr b="1" dirty="0">
                <a:cs typeface="Roboto-Medium"/>
              </a:rPr>
              <a:t>to</a:t>
            </a:r>
            <a:r>
              <a:rPr b="1" spc="-15" dirty="0">
                <a:cs typeface="Roboto-Medium"/>
              </a:rPr>
              <a:t> </a:t>
            </a:r>
            <a:r>
              <a:rPr b="1" dirty="0">
                <a:cs typeface="Roboto-Medium"/>
              </a:rPr>
              <a:t>go</a:t>
            </a:r>
            <a:r>
              <a:rPr b="1" spc="-5" dirty="0">
                <a:cs typeface="Roboto-Medium"/>
              </a:rPr>
              <a:t> </a:t>
            </a:r>
            <a:r>
              <a:rPr b="1" dirty="0">
                <a:cs typeface="Roboto-Medium"/>
              </a:rPr>
              <a:t>on</a:t>
            </a:r>
            <a:r>
              <a:rPr b="1" spc="-10" dirty="0">
                <a:cs typeface="Roboto-Medium"/>
              </a:rPr>
              <a:t> claim</a:t>
            </a:r>
            <a:endParaRPr b="1" dirty="0">
              <a:cs typeface="Roboto-Medium"/>
            </a:endParaRPr>
          </a:p>
        </p:txBody>
      </p:sp>
      <p:sp>
        <p:nvSpPr>
          <p:cNvPr id="19" name="object 16">
            <a:extLst>
              <a:ext uri="{FF2B5EF4-FFF2-40B4-BE49-F238E27FC236}">
                <a16:creationId xmlns:a16="http://schemas.microsoft.com/office/drawing/2014/main" id="{8E77EBAA-C0DA-0DD1-E2BF-54E1099994EE}"/>
              </a:ext>
            </a:extLst>
          </p:cNvPr>
          <p:cNvSpPr/>
          <p:nvPr/>
        </p:nvSpPr>
        <p:spPr>
          <a:xfrm>
            <a:off x="1263258" y="2924619"/>
            <a:ext cx="638681" cy="713954"/>
          </a:xfrm>
          <a:custGeom>
            <a:avLst/>
            <a:gdLst/>
            <a:ahLst/>
            <a:cxnLst/>
            <a:rect l="l" t="t" r="r" b="b"/>
            <a:pathLst>
              <a:path w="355600" h="397510">
                <a:moveTo>
                  <a:pt x="298437" y="174459"/>
                </a:moveTo>
                <a:lnTo>
                  <a:pt x="267868" y="174459"/>
                </a:lnTo>
                <a:lnTo>
                  <a:pt x="267868" y="365315"/>
                </a:lnTo>
                <a:lnTo>
                  <a:pt x="270116" y="369823"/>
                </a:lnTo>
                <a:lnTo>
                  <a:pt x="305231" y="396379"/>
                </a:lnTo>
                <a:lnTo>
                  <a:pt x="308495" y="397408"/>
                </a:lnTo>
                <a:lnTo>
                  <a:pt x="314972" y="397408"/>
                </a:lnTo>
                <a:lnTo>
                  <a:pt x="318223" y="396379"/>
                </a:lnTo>
                <a:lnTo>
                  <a:pt x="353339" y="369823"/>
                </a:lnTo>
                <a:lnTo>
                  <a:pt x="355600" y="365315"/>
                </a:lnTo>
                <a:lnTo>
                  <a:pt x="355600" y="362978"/>
                </a:lnTo>
                <a:lnTo>
                  <a:pt x="311734" y="362978"/>
                </a:lnTo>
                <a:lnTo>
                  <a:pt x="298437" y="352920"/>
                </a:lnTo>
                <a:lnTo>
                  <a:pt x="298437" y="276593"/>
                </a:lnTo>
                <a:lnTo>
                  <a:pt x="355600" y="276593"/>
                </a:lnTo>
                <a:lnTo>
                  <a:pt x="355600" y="246024"/>
                </a:lnTo>
                <a:lnTo>
                  <a:pt x="298437" y="246024"/>
                </a:lnTo>
                <a:lnTo>
                  <a:pt x="298437" y="174459"/>
                </a:lnTo>
                <a:close/>
              </a:path>
              <a:path w="355600" h="397510">
                <a:moveTo>
                  <a:pt x="317373" y="0"/>
                </a:moveTo>
                <a:lnTo>
                  <a:pt x="87896" y="0"/>
                </a:lnTo>
                <a:lnTo>
                  <a:pt x="84035" y="1587"/>
                </a:lnTo>
                <a:lnTo>
                  <a:pt x="1625" y="83184"/>
                </a:lnTo>
                <a:lnTo>
                  <a:pt x="0" y="87096"/>
                </a:lnTo>
                <a:lnTo>
                  <a:pt x="0" y="390537"/>
                </a:lnTo>
                <a:lnTo>
                  <a:pt x="6832" y="397382"/>
                </a:lnTo>
                <a:lnTo>
                  <a:pt x="254965" y="397382"/>
                </a:lnTo>
                <a:lnTo>
                  <a:pt x="261797" y="390537"/>
                </a:lnTo>
                <a:lnTo>
                  <a:pt x="261797" y="373646"/>
                </a:lnTo>
                <a:lnTo>
                  <a:pt x="254965" y="366814"/>
                </a:lnTo>
                <a:lnTo>
                  <a:pt x="30568" y="366814"/>
                </a:lnTo>
                <a:lnTo>
                  <a:pt x="30568" y="107022"/>
                </a:lnTo>
                <a:lnTo>
                  <a:pt x="100761" y="107022"/>
                </a:lnTo>
                <a:lnTo>
                  <a:pt x="107607" y="100190"/>
                </a:lnTo>
                <a:lnTo>
                  <a:pt x="107607" y="76453"/>
                </a:lnTo>
                <a:lnTo>
                  <a:pt x="51866" y="76453"/>
                </a:lnTo>
                <a:lnTo>
                  <a:pt x="77038" y="51536"/>
                </a:lnTo>
                <a:lnTo>
                  <a:pt x="107607" y="51536"/>
                </a:lnTo>
                <a:lnTo>
                  <a:pt x="107607" y="30568"/>
                </a:lnTo>
                <a:lnTo>
                  <a:pt x="328559" y="30568"/>
                </a:lnTo>
                <a:lnTo>
                  <a:pt x="328612" y="11264"/>
                </a:lnTo>
                <a:lnTo>
                  <a:pt x="326999" y="7365"/>
                </a:lnTo>
                <a:lnTo>
                  <a:pt x="321271" y="1612"/>
                </a:lnTo>
                <a:lnTo>
                  <a:pt x="317373" y="0"/>
                </a:lnTo>
                <a:close/>
              </a:path>
              <a:path w="355600" h="397510">
                <a:moveTo>
                  <a:pt x="355600" y="276593"/>
                </a:moveTo>
                <a:lnTo>
                  <a:pt x="325031" y="276593"/>
                </a:lnTo>
                <a:lnTo>
                  <a:pt x="325031" y="352920"/>
                </a:lnTo>
                <a:lnTo>
                  <a:pt x="311734" y="362978"/>
                </a:lnTo>
                <a:lnTo>
                  <a:pt x="355600" y="362978"/>
                </a:lnTo>
                <a:lnTo>
                  <a:pt x="355600" y="276593"/>
                </a:lnTo>
                <a:close/>
              </a:path>
              <a:path w="355600" h="397510">
                <a:moveTo>
                  <a:pt x="235737" y="143878"/>
                </a:moveTo>
                <a:lnTo>
                  <a:pt x="231655" y="143890"/>
                </a:lnTo>
                <a:lnTo>
                  <a:pt x="227787" y="145491"/>
                </a:lnTo>
                <a:lnTo>
                  <a:pt x="222059" y="151218"/>
                </a:lnTo>
                <a:lnTo>
                  <a:pt x="220446" y="155105"/>
                </a:lnTo>
                <a:lnTo>
                  <a:pt x="220446" y="260908"/>
                </a:lnTo>
                <a:lnTo>
                  <a:pt x="227279" y="267741"/>
                </a:lnTo>
                <a:lnTo>
                  <a:pt x="244170" y="267741"/>
                </a:lnTo>
                <a:lnTo>
                  <a:pt x="251015" y="260908"/>
                </a:lnTo>
                <a:lnTo>
                  <a:pt x="251015" y="174459"/>
                </a:lnTo>
                <a:lnTo>
                  <a:pt x="298437" y="174459"/>
                </a:lnTo>
                <a:lnTo>
                  <a:pt x="298437" y="143890"/>
                </a:lnTo>
                <a:lnTo>
                  <a:pt x="235737" y="143878"/>
                </a:lnTo>
                <a:close/>
              </a:path>
              <a:path w="355600" h="397510">
                <a:moveTo>
                  <a:pt x="355600" y="131267"/>
                </a:moveTo>
                <a:lnTo>
                  <a:pt x="325031" y="131267"/>
                </a:lnTo>
                <a:lnTo>
                  <a:pt x="325031" y="246024"/>
                </a:lnTo>
                <a:lnTo>
                  <a:pt x="355600" y="246024"/>
                </a:lnTo>
                <a:lnTo>
                  <a:pt x="355600" y="131267"/>
                </a:lnTo>
                <a:close/>
              </a:path>
              <a:path w="355600" h="397510">
                <a:moveTo>
                  <a:pt x="348767" y="100710"/>
                </a:moveTo>
                <a:lnTo>
                  <a:pt x="274701" y="100710"/>
                </a:lnTo>
                <a:lnTo>
                  <a:pt x="267868" y="107543"/>
                </a:lnTo>
                <a:lnTo>
                  <a:pt x="267868" y="143890"/>
                </a:lnTo>
                <a:lnTo>
                  <a:pt x="298437" y="143890"/>
                </a:lnTo>
                <a:lnTo>
                  <a:pt x="298437" y="131267"/>
                </a:lnTo>
                <a:lnTo>
                  <a:pt x="355600" y="131267"/>
                </a:lnTo>
                <a:lnTo>
                  <a:pt x="355600" y="107543"/>
                </a:lnTo>
                <a:lnTo>
                  <a:pt x="348767" y="100710"/>
                </a:lnTo>
                <a:close/>
              </a:path>
              <a:path w="355600" h="397510">
                <a:moveTo>
                  <a:pt x="320192" y="73469"/>
                </a:moveTo>
                <a:lnTo>
                  <a:pt x="303301" y="73469"/>
                </a:lnTo>
                <a:lnTo>
                  <a:pt x="296456" y="80302"/>
                </a:lnTo>
                <a:lnTo>
                  <a:pt x="296456" y="100710"/>
                </a:lnTo>
                <a:lnTo>
                  <a:pt x="327025" y="100710"/>
                </a:lnTo>
                <a:lnTo>
                  <a:pt x="327025" y="80302"/>
                </a:lnTo>
                <a:lnTo>
                  <a:pt x="320192" y="73469"/>
                </a:lnTo>
                <a:close/>
              </a:path>
              <a:path w="355600" h="397510">
                <a:moveTo>
                  <a:pt x="265353" y="61074"/>
                </a:moveTo>
                <a:lnTo>
                  <a:pt x="146456" y="61074"/>
                </a:lnTo>
                <a:lnTo>
                  <a:pt x="139623" y="67919"/>
                </a:lnTo>
                <a:lnTo>
                  <a:pt x="139623" y="84810"/>
                </a:lnTo>
                <a:lnTo>
                  <a:pt x="146456" y="91643"/>
                </a:lnTo>
                <a:lnTo>
                  <a:pt x="265353" y="91643"/>
                </a:lnTo>
                <a:lnTo>
                  <a:pt x="272186" y="84810"/>
                </a:lnTo>
                <a:lnTo>
                  <a:pt x="272186" y="67919"/>
                </a:lnTo>
                <a:lnTo>
                  <a:pt x="265353" y="61074"/>
                </a:lnTo>
                <a:close/>
              </a:path>
              <a:path w="355600" h="397510">
                <a:moveTo>
                  <a:pt x="107607" y="51536"/>
                </a:moveTo>
                <a:lnTo>
                  <a:pt x="77038" y="51536"/>
                </a:lnTo>
                <a:lnTo>
                  <a:pt x="77038" y="76453"/>
                </a:lnTo>
                <a:lnTo>
                  <a:pt x="107607" y="76453"/>
                </a:lnTo>
                <a:lnTo>
                  <a:pt x="107607" y="51536"/>
                </a:lnTo>
                <a:close/>
              </a:path>
              <a:path w="355600" h="397510">
                <a:moveTo>
                  <a:pt x="328559" y="30568"/>
                </a:moveTo>
                <a:lnTo>
                  <a:pt x="297980" y="30568"/>
                </a:lnTo>
                <a:lnTo>
                  <a:pt x="298005" y="47282"/>
                </a:lnTo>
                <a:lnTo>
                  <a:pt x="304774" y="54089"/>
                </a:lnTo>
                <a:lnTo>
                  <a:pt x="313207" y="54114"/>
                </a:lnTo>
                <a:lnTo>
                  <a:pt x="321665" y="54114"/>
                </a:lnTo>
                <a:lnTo>
                  <a:pt x="328523" y="47282"/>
                </a:lnTo>
                <a:lnTo>
                  <a:pt x="328559" y="30568"/>
                </a:lnTo>
                <a:close/>
              </a:path>
            </a:pathLst>
          </a:custGeom>
          <a:solidFill>
            <a:srgbClr val="1874AF"/>
          </a:solidFill>
        </p:spPr>
        <p:txBody>
          <a:bodyPr wrap="square" lIns="0" tIns="0" rIns="0" bIns="0" rtlCol="0"/>
          <a:lstStyle/>
          <a:p>
            <a:endParaRPr/>
          </a:p>
        </p:txBody>
      </p:sp>
      <p:sp>
        <p:nvSpPr>
          <p:cNvPr id="20" name="object 17">
            <a:extLst>
              <a:ext uri="{FF2B5EF4-FFF2-40B4-BE49-F238E27FC236}">
                <a16:creationId xmlns:a16="http://schemas.microsoft.com/office/drawing/2014/main" id="{44418701-2907-6D13-08E6-31775E43D76F}"/>
              </a:ext>
            </a:extLst>
          </p:cNvPr>
          <p:cNvSpPr txBox="1"/>
          <p:nvPr/>
        </p:nvSpPr>
        <p:spPr>
          <a:xfrm>
            <a:off x="5081380" y="3901709"/>
            <a:ext cx="1437032" cy="555345"/>
          </a:xfrm>
          <a:prstGeom prst="rect">
            <a:avLst/>
          </a:prstGeom>
        </p:spPr>
        <p:txBody>
          <a:bodyPr vert="horz" wrap="square" lIns="0" tIns="0" rIns="0" bIns="0" rtlCol="0">
            <a:spAutoFit/>
          </a:bodyPr>
          <a:lstStyle/>
          <a:p>
            <a:pPr marR="5080" algn="ctr">
              <a:lnSpc>
                <a:spcPct val="101899"/>
              </a:lnSpc>
              <a:spcBef>
                <a:spcPts val="80"/>
              </a:spcBef>
            </a:pPr>
            <a:r>
              <a:rPr b="1" dirty="0">
                <a:cs typeface="Roboto-Medium"/>
              </a:rPr>
              <a:t>Lincoln</a:t>
            </a:r>
            <a:r>
              <a:rPr b="1" spc="-10" dirty="0">
                <a:cs typeface="Roboto-Medium"/>
              </a:rPr>
              <a:t> </a:t>
            </a:r>
            <a:r>
              <a:rPr b="1" dirty="0">
                <a:cs typeface="Roboto-Medium"/>
              </a:rPr>
              <a:t>sets</a:t>
            </a:r>
            <a:r>
              <a:rPr b="1" spc="-10" dirty="0">
                <a:cs typeface="Roboto-Medium"/>
              </a:rPr>
              <a:t> </a:t>
            </a:r>
            <a:r>
              <a:rPr b="1" spc="-25" dirty="0">
                <a:cs typeface="Roboto-Medium"/>
              </a:rPr>
              <a:t>up</a:t>
            </a:r>
            <a:r>
              <a:rPr lang="en-US" b="1" spc="-25" dirty="0">
                <a:cs typeface="Roboto-Medium"/>
              </a:rPr>
              <a:t> </a:t>
            </a:r>
            <a:r>
              <a:rPr b="1" dirty="0">
                <a:cs typeface="Roboto-Medium"/>
              </a:rPr>
              <a:t>direct</a:t>
            </a:r>
            <a:r>
              <a:rPr b="1" spc="-30" dirty="0">
                <a:cs typeface="Roboto-Medium"/>
              </a:rPr>
              <a:t> </a:t>
            </a:r>
            <a:r>
              <a:rPr b="1" spc="-10" dirty="0">
                <a:cs typeface="Roboto-Medium"/>
              </a:rPr>
              <a:t>billing</a:t>
            </a:r>
            <a:endParaRPr b="1" dirty="0">
              <a:cs typeface="Roboto-Medium"/>
            </a:endParaRPr>
          </a:p>
        </p:txBody>
      </p:sp>
      <p:sp>
        <p:nvSpPr>
          <p:cNvPr id="21" name="object 18">
            <a:extLst>
              <a:ext uri="{FF2B5EF4-FFF2-40B4-BE49-F238E27FC236}">
                <a16:creationId xmlns:a16="http://schemas.microsoft.com/office/drawing/2014/main" id="{A4A9888F-9A32-91F5-1560-6C005BFBD785}"/>
              </a:ext>
            </a:extLst>
          </p:cNvPr>
          <p:cNvSpPr/>
          <p:nvPr/>
        </p:nvSpPr>
        <p:spPr>
          <a:xfrm>
            <a:off x="5428279" y="2903722"/>
            <a:ext cx="830285" cy="756153"/>
          </a:xfrm>
          <a:custGeom>
            <a:avLst/>
            <a:gdLst/>
            <a:ahLst/>
            <a:cxnLst/>
            <a:rect l="l" t="t" r="r" b="b"/>
            <a:pathLst>
              <a:path w="462279" h="421005">
                <a:moveTo>
                  <a:pt x="358597" y="282457"/>
                </a:moveTo>
                <a:lnTo>
                  <a:pt x="352018" y="282457"/>
                </a:lnTo>
                <a:lnTo>
                  <a:pt x="278049" y="300745"/>
                </a:lnTo>
                <a:lnTo>
                  <a:pt x="266115" y="305903"/>
                </a:lnTo>
                <a:lnTo>
                  <a:pt x="256777" y="314396"/>
                </a:lnTo>
                <a:lnTo>
                  <a:pt x="250697" y="325411"/>
                </a:lnTo>
                <a:lnTo>
                  <a:pt x="248526" y="338134"/>
                </a:lnTo>
                <a:lnTo>
                  <a:pt x="248526" y="396681"/>
                </a:lnTo>
                <a:lnTo>
                  <a:pt x="255904" y="403971"/>
                </a:lnTo>
                <a:lnTo>
                  <a:pt x="274142" y="403971"/>
                </a:lnTo>
                <a:lnTo>
                  <a:pt x="281520" y="396681"/>
                </a:lnTo>
                <a:lnTo>
                  <a:pt x="281520" y="335403"/>
                </a:lnTo>
                <a:lnTo>
                  <a:pt x="283400" y="333041"/>
                </a:lnTo>
                <a:lnTo>
                  <a:pt x="286067" y="332368"/>
                </a:lnTo>
                <a:lnTo>
                  <a:pt x="356755" y="315629"/>
                </a:lnTo>
                <a:lnTo>
                  <a:pt x="454493" y="315629"/>
                </a:lnTo>
                <a:lnTo>
                  <a:pt x="453810" y="314394"/>
                </a:lnTo>
                <a:lnTo>
                  <a:pt x="444456" y="305898"/>
                </a:lnTo>
                <a:lnTo>
                  <a:pt x="432459" y="300732"/>
                </a:lnTo>
                <a:lnTo>
                  <a:pt x="358597" y="282457"/>
                </a:lnTo>
                <a:close/>
              </a:path>
              <a:path w="462279" h="421005">
                <a:moveTo>
                  <a:pt x="454493" y="315629"/>
                </a:moveTo>
                <a:lnTo>
                  <a:pt x="356755" y="315629"/>
                </a:lnTo>
                <a:lnTo>
                  <a:pt x="427189" y="333041"/>
                </a:lnTo>
                <a:lnTo>
                  <a:pt x="429056" y="335403"/>
                </a:lnTo>
                <a:lnTo>
                  <a:pt x="429056" y="396681"/>
                </a:lnTo>
                <a:lnTo>
                  <a:pt x="436435" y="403971"/>
                </a:lnTo>
                <a:lnTo>
                  <a:pt x="454685" y="403971"/>
                </a:lnTo>
                <a:lnTo>
                  <a:pt x="462064" y="396681"/>
                </a:lnTo>
                <a:lnTo>
                  <a:pt x="462064" y="338134"/>
                </a:lnTo>
                <a:lnTo>
                  <a:pt x="459893" y="325410"/>
                </a:lnTo>
                <a:lnTo>
                  <a:pt x="454493" y="315629"/>
                </a:lnTo>
                <a:close/>
              </a:path>
              <a:path w="462279" h="421005">
                <a:moveTo>
                  <a:pt x="354571" y="181835"/>
                </a:moveTo>
                <a:lnTo>
                  <a:pt x="334976" y="185750"/>
                </a:lnTo>
                <a:lnTo>
                  <a:pt x="318960" y="196422"/>
                </a:lnTo>
                <a:lnTo>
                  <a:pt x="308154" y="212241"/>
                </a:lnTo>
                <a:lnTo>
                  <a:pt x="304190" y="231594"/>
                </a:lnTo>
                <a:lnTo>
                  <a:pt x="308154" y="250939"/>
                </a:lnTo>
                <a:lnTo>
                  <a:pt x="318960" y="266753"/>
                </a:lnTo>
                <a:lnTo>
                  <a:pt x="334976" y="277424"/>
                </a:lnTo>
                <a:lnTo>
                  <a:pt x="354571" y="281339"/>
                </a:lnTo>
                <a:lnTo>
                  <a:pt x="374144" y="277424"/>
                </a:lnTo>
                <a:lnTo>
                  <a:pt x="390148" y="266753"/>
                </a:lnTo>
                <a:lnTo>
                  <a:pt x="400950" y="250939"/>
                </a:lnTo>
                <a:lnTo>
                  <a:pt x="401401" y="248739"/>
                </a:lnTo>
                <a:lnTo>
                  <a:pt x="344995" y="248739"/>
                </a:lnTo>
                <a:lnTo>
                  <a:pt x="337197" y="241042"/>
                </a:lnTo>
                <a:lnTo>
                  <a:pt x="337197" y="222132"/>
                </a:lnTo>
                <a:lnTo>
                  <a:pt x="344995" y="214436"/>
                </a:lnTo>
                <a:lnTo>
                  <a:pt x="401399" y="214436"/>
                </a:lnTo>
                <a:lnTo>
                  <a:pt x="400950" y="212241"/>
                </a:lnTo>
                <a:lnTo>
                  <a:pt x="390148" y="196422"/>
                </a:lnTo>
                <a:lnTo>
                  <a:pt x="374144" y="185750"/>
                </a:lnTo>
                <a:lnTo>
                  <a:pt x="354571" y="181835"/>
                </a:lnTo>
                <a:close/>
              </a:path>
              <a:path w="462279" h="421005">
                <a:moveTo>
                  <a:pt x="401399" y="214436"/>
                </a:moveTo>
                <a:lnTo>
                  <a:pt x="364134" y="214436"/>
                </a:lnTo>
                <a:lnTo>
                  <a:pt x="371906" y="222132"/>
                </a:lnTo>
                <a:lnTo>
                  <a:pt x="371906" y="241042"/>
                </a:lnTo>
                <a:lnTo>
                  <a:pt x="364134" y="248739"/>
                </a:lnTo>
                <a:lnTo>
                  <a:pt x="401401" y="248739"/>
                </a:lnTo>
                <a:lnTo>
                  <a:pt x="404914" y="231594"/>
                </a:lnTo>
                <a:lnTo>
                  <a:pt x="401399" y="214436"/>
                </a:lnTo>
                <a:close/>
              </a:path>
              <a:path w="462279" h="421005">
                <a:moveTo>
                  <a:pt x="110070" y="104086"/>
                </a:moveTo>
                <a:lnTo>
                  <a:pt x="103492" y="104086"/>
                </a:lnTo>
                <a:lnTo>
                  <a:pt x="29506" y="122386"/>
                </a:lnTo>
                <a:lnTo>
                  <a:pt x="17592" y="127540"/>
                </a:lnTo>
                <a:lnTo>
                  <a:pt x="8253" y="136036"/>
                </a:lnTo>
                <a:lnTo>
                  <a:pt x="2171" y="147050"/>
                </a:lnTo>
                <a:lnTo>
                  <a:pt x="0" y="159762"/>
                </a:lnTo>
                <a:lnTo>
                  <a:pt x="0" y="218309"/>
                </a:lnTo>
                <a:lnTo>
                  <a:pt x="7365" y="225599"/>
                </a:lnTo>
                <a:lnTo>
                  <a:pt x="25603" y="225599"/>
                </a:lnTo>
                <a:lnTo>
                  <a:pt x="32994" y="218309"/>
                </a:lnTo>
                <a:lnTo>
                  <a:pt x="33007" y="157045"/>
                </a:lnTo>
                <a:lnTo>
                  <a:pt x="34886" y="154670"/>
                </a:lnTo>
                <a:lnTo>
                  <a:pt x="37553" y="154009"/>
                </a:lnTo>
                <a:lnTo>
                  <a:pt x="108229" y="137271"/>
                </a:lnTo>
                <a:lnTo>
                  <a:pt x="205979" y="137271"/>
                </a:lnTo>
                <a:lnTo>
                  <a:pt x="205288" y="136028"/>
                </a:lnTo>
                <a:lnTo>
                  <a:pt x="195921" y="127528"/>
                </a:lnTo>
                <a:lnTo>
                  <a:pt x="183984" y="122386"/>
                </a:lnTo>
                <a:lnTo>
                  <a:pt x="110070" y="104086"/>
                </a:lnTo>
                <a:close/>
              </a:path>
              <a:path w="462279" h="421005">
                <a:moveTo>
                  <a:pt x="205979" y="137271"/>
                </a:moveTo>
                <a:lnTo>
                  <a:pt x="108229" y="137271"/>
                </a:lnTo>
                <a:lnTo>
                  <a:pt x="175996" y="154022"/>
                </a:lnTo>
                <a:lnTo>
                  <a:pt x="178676" y="154670"/>
                </a:lnTo>
                <a:lnTo>
                  <a:pt x="180543" y="157045"/>
                </a:lnTo>
                <a:lnTo>
                  <a:pt x="180543" y="218309"/>
                </a:lnTo>
                <a:lnTo>
                  <a:pt x="187921" y="225599"/>
                </a:lnTo>
                <a:lnTo>
                  <a:pt x="206171" y="225599"/>
                </a:lnTo>
                <a:lnTo>
                  <a:pt x="213550" y="218309"/>
                </a:lnTo>
                <a:lnTo>
                  <a:pt x="213550" y="159762"/>
                </a:lnTo>
                <a:lnTo>
                  <a:pt x="211376" y="147044"/>
                </a:lnTo>
                <a:lnTo>
                  <a:pt x="205979" y="137271"/>
                </a:lnTo>
                <a:close/>
              </a:path>
              <a:path w="462279" h="421005">
                <a:moveTo>
                  <a:pt x="370575" y="61858"/>
                </a:moveTo>
                <a:lnTo>
                  <a:pt x="336067" y="61858"/>
                </a:lnTo>
                <a:lnTo>
                  <a:pt x="338797" y="64563"/>
                </a:lnTo>
                <a:lnTo>
                  <a:pt x="338797" y="148066"/>
                </a:lnTo>
                <a:lnTo>
                  <a:pt x="346189" y="155355"/>
                </a:lnTo>
                <a:lnTo>
                  <a:pt x="364426" y="155355"/>
                </a:lnTo>
                <a:lnTo>
                  <a:pt x="371805" y="148066"/>
                </a:lnTo>
                <a:lnTo>
                  <a:pt x="371805" y="67865"/>
                </a:lnTo>
                <a:lnTo>
                  <a:pt x="370575" y="61858"/>
                </a:lnTo>
                <a:close/>
              </a:path>
              <a:path w="462279" h="421005">
                <a:moveTo>
                  <a:pt x="106019" y="3463"/>
                </a:moveTo>
                <a:lnTo>
                  <a:pt x="86441" y="7381"/>
                </a:lnTo>
                <a:lnTo>
                  <a:pt x="70437" y="18056"/>
                </a:lnTo>
                <a:lnTo>
                  <a:pt x="59638" y="33874"/>
                </a:lnTo>
                <a:lnTo>
                  <a:pt x="55676" y="53222"/>
                </a:lnTo>
                <a:lnTo>
                  <a:pt x="59638" y="72570"/>
                </a:lnTo>
                <a:lnTo>
                  <a:pt x="70437" y="88388"/>
                </a:lnTo>
                <a:lnTo>
                  <a:pt x="86441" y="99063"/>
                </a:lnTo>
                <a:lnTo>
                  <a:pt x="106019" y="102981"/>
                </a:lnTo>
                <a:lnTo>
                  <a:pt x="125601" y="99063"/>
                </a:lnTo>
                <a:lnTo>
                  <a:pt x="141614" y="88388"/>
                </a:lnTo>
                <a:lnTo>
                  <a:pt x="152421" y="72570"/>
                </a:lnTo>
                <a:lnTo>
                  <a:pt x="152873" y="70367"/>
                </a:lnTo>
                <a:lnTo>
                  <a:pt x="96469" y="70367"/>
                </a:lnTo>
                <a:lnTo>
                  <a:pt x="88684" y="62684"/>
                </a:lnTo>
                <a:lnTo>
                  <a:pt x="88684" y="43761"/>
                </a:lnTo>
                <a:lnTo>
                  <a:pt x="96469" y="36077"/>
                </a:lnTo>
                <a:lnTo>
                  <a:pt x="152873" y="36077"/>
                </a:lnTo>
                <a:lnTo>
                  <a:pt x="152421" y="33874"/>
                </a:lnTo>
                <a:lnTo>
                  <a:pt x="141614" y="18056"/>
                </a:lnTo>
                <a:lnTo>
                  <a:pt x="125601" y="7381"/>
                </a:lnTo>
                <a:lnTo>
                  <a:pt x="106019" y="3463"/>
                </a:lnTo>
                <a:close/>
              </a:path>
              <a:path w="462279" h="421005">
                <a:moveTo>
                  <a:pt x="257252" y="0"/>
                </a:moveTo>
                <a:lnTo>
                  <a:pt x="215976" y="34020"/>
                </a:lnTo>
                <a:lnTo>
                  <a:pt x="211147" y="45550"/>
                </a:lnTo>
                <a:lnTo>
                  <a:pt x="212354" y="51681"/>
                </a:lnTo>
                <a:lnTo>
                  <a:pt x="215976" y="57070"/>
                </a:lnTo>
                <a:lnTo>
                  <a:pt x="248805" y="89519"/>
                </a:lnTo>
                <a:lnTo>
                  <a:pt x="253034" y="91119"/>
                </a:lnTo>
                <a:lnTo>
                  <a:pt x="261480" y="91119"/>
                </a:lnTo>
                <a:lnTo>
                  <a:pt x="265696" y="89519"/>
                </a:lnTo>
                <a:lnTo>
                  <a:pt x="268922" y="86344"/>
                </a:lnTo>
                <a:lnTo>
                  <a:pt x="272551" y="80947"/>
                </a:lnTo>
                <a:lnTo>
                  <a:pt x="273761" y="74812"/>
                </a:lnTo>
                <a:lnTo>
                  <a:pt x="272551" y="68677"/>
                </a:lnTo>
                <a:lnTo>
                  <a:pt x="268922" y="63280"/>
                </a:lnTo>
                <a:lnTo>
                  <a:pt x="267474" y="61858"/>
                </a:lnTo>
                <a:lnTo>
                  <a:pt x="370575" y="61858"/>
                </a:lnTo>
                <a:lnTo>
                  <a:pt x="368729" y="52846"/>
                </a:lnTo>
                <a:lnTo>
                  <a:pt x="360346" y="40568"/>
                </a:lnTo>
                <a:lnTo>
                  <a:pt x="347920" y="32284"/>
                </a:lnTo>
                <a:lnTo>
                  <a:pt x="332714" y="29244"/>
                </a:lnTo>
                <a:lnTo>
                  <a:pt x="267487" y="29244"/>
                </a:lnTo>
                <a:lnTo>
                  <a:pt x="268922" y="27822"/>
                </a:lnTo>
                <a:lnTo>
                  <a:pt x="272551" y="22433"/>
                </a:lnTo>
                <a:lnTo>
                  <a:pt x="273761" y="16302"/>
                </a:lnTo>
                <a:lnTo>
                  <a:pt x="272551" y="10168"/>
                </a:lnTo>
                <a:lnTo>
                  <a:pt x="268922" y="4772"/>
                </a:lnTo>
                <a:lnTo>
                  <a:pt x="263460" y="1193"/>
                </a:lnTo>
                <a:lnTo>
                  <a:pt x="257252" y="0"/>
                </a:lnTo>
                <a:close/>
              </a:path>
              <a:path w="462279" h="421005">
                <a:moveTo>
                  <a:pt x="152873" y="36077"/>
                </a:moveTo>
                <a:lnTo>
                  <a:pt x="115595" y="36077"/>
                </a:lnTo>
                <a:lnTo>
                  <a:pt x="123380" y="43761"/>
                </a:lnTo>
                <a:lnTo>
                  <a:pt x="123380" y="62684"/>
                </a:lnTo>
                <a:lnTo>
                  <a:pt x="115595" y="70367"/>
                </a:lnTo>
                <a:lnTo>
                  <a:pt x="152873" y="70367"/>
                </a:lnTo>
                <a:lnTo>
                  <a:pt x="156387" y="53222"/>
                </a:lnTo>
                <a:lnTo>
                  <a:pt x="152873" y="36077"/>
                </a:lnTo>
                <a:close/>
              </a:path>
              <a:path w="462279" h="421005">
                <a:moveTo>
                  <a:pt x="70751" y="247329"/>
                </a:moveTo>
                <a:lnTo>
                  <a:pt x="52514" y="247329"/>
                </a:lnTo>
                <a:lnTo>
                  <a:pt x="45135" y="254631"/>
                </a:lnTo>
                <a:lnTo>
                  <a:pt x="45135" y="352802"/>
                </a:lnTo>
                <a:lnTo>
                  <a:pt x="48210" y="367822"/>
                </a:lnTo>
                <a:lnTo>
                  <a:pt x="56592" y="380099"/>
                </a:lnTo>
                <a:lnTo>
                  <a:pt x="69015" y="388384"/>
                </a:lnTo>
                <a:lnTo>
                  <a:pt x="84213" y="391423"/>
                </a:lnTo>
                <a:lnTo>
                  <a:pt x="149453" y="391423"/>
                </a:lnTo>
                <a:lnTo>
                  <a:pt x="148005" y="392858"/>
                </a:lnTo>
                <a:lnTo>
                  <a:pt x="155447" y="420684"/>
                </a:lnTo>
                <a:lnTo>
                  <a:pt x="163893" y="420684"/>
                </a:lnTo>
                <a:lnTo>
                  <a:pt x="168122" y="419096"/>
                </a:lnTo>
                <a:lnTo>
                  <a:pt x="200952" y="386648"/>
                </a:lnTo>
                <a:lnTo>
                  <a:pt x="204573" y="381251"/>
                </a:lnTo>
                <a:lnTo>
                  <a:pt x="205781" y="375116"/>
                </a:lnTo>
                <a:lnTo>
                  <a:pt x="204573" y="368981"/>
                </a:lnTo>
                <a:lnTo>
                  <a:pt x="200952" y="363585"/>
                </a:lnTo>
                <a:lnTo>
                  <a:pt x="196127" y="358822"/>
                </a:lnTo>
                <a:lnTo>
                  <a:pt x="80860" y="358822"/>
                </a:lnTo>
                <a:lnTo>
                  <a:pt x="78143" y="356104"/>
                </a:lnTo>
                <a:lnTo>
                  <a:pt x="78143" y="254631"/>
                </a:lnTo>
                <a:lnTo>
                  <a:pt x="70751" y="247329"/>
                </a:lnTo>
                <a:close/>
              </a:path>
              <a:path w="462279" h="421005">
                <a:moveTo>
                  <a:pt x="159670" y="329568"/>
                </a:moveTo>
                <a:lnTo>
                  <a:pt x="153462" y="330763"/>
                </a:lnTo>
                <a:lnTo>
                  <a:pt x="148005" y="334349"/>
                </a:lnTo>
                <a:lnTo>
                  <a:pt x="144376" y="339739"/>
                </a:lnTo>
                <a:lnTo>
                  <a:pt x="143167" y="345870"/>
                </a:lnTo>
                <a:lnTo>
                  <a:pt x="144376" y="352003"/>
                </a:lnTo>
                <a:lnTo>
                  <a:pt x="148005" y="357400"/>
                </a:lnTo>
                <a:lnTo>
                  <a:pt x="149440" y="358822"/>
                </a:lnTo>
                <a:lnTo>
                  <a:pt x="196127" y="358822"/>
                </a:lnTo>
                <a:lnTo>
                  <a:pt x="171335" y="334349"/>
                </a:lnTo>
                <a:lnTo>
                  <a:pt x="165879" y="330763"/>
                </a:lnTo>
                <a:lnTo>
                  <a:pt x="159670" y="329568"/>
                </a:lnTo>
                <a:close/>
              </a:path>
            </a:pathLst>
          </a:custGeom>
          <a:solidFill>
            <a:srgbClr val="AD1F2D"/>
          </a:solidFill>
        </p:spPr>
        <p:txBody>
          <a:bodyPr wrap="square" lIns="0" tIns="0" rIns="0" bIns="0" rtlCol="0"/>
          <a:lstStyle/>
          <a:p>
            <a:endParaRPr/>
          </a:p>
        </p:txBody>
      </p:sp>
      <p:sp>
        <p:nvSpPr>
          <p:cNvPr id="22" name="object 19">
            <a:extLst>
              <a:ext uri="{FF2B5EF4-FFF2-40B4-BE49-F238E27FC236}">
                <a16:creationId xmlns:a16="http://schemas.microsoft.com/office/drawing/2014/main" id="{1B5B278A-651C-F41E-E650-41DB650731BD}"/>
              </a:ext>
            </a:extLst>
          </p:cNvPr>
          <p:cNvSpPr txBox="1"/>
          <p:nvPr/>
        </p:nvSpPr>
        <p:spPr>
          <a:xfrm>
            <a:off x="7255609" y="3901709"/>
            <a:ext cx="1457561" cy="848117"/>
          </a:xfrm>
          <a:prstGeom prst="rect">
            <a:avLst/>
          </a:prstGeom>
        </p:spPr>
        <p:txBody>
          <a:bodyPr vert="horz" wrap="square" lIns="0" tIns="0" rIns="0" bIns="0" rtlCol="0">
            <a:spAutoFit/>
          </a:bodyPr>
          <a:lstStyle/>
          <a:p>
            <a:pPr marR="5080" algn="ctr">
              <a:lnSpc>
                <a:spcPct val="101899"/>
              </a:lnSpc>
              <a:spcBef>
                <a:spcPts val="80"/>
              </a:spcBef>
            </a:pPr>
            <a:r>
              <a:rPr b="1" dirty="0">
                <a:cs typeface="Roboto-Medium"/>
              </a:rPr>
              <a:t>Care</a:t>
            </a:r>
            <a:r>
              <a:rPr b="1" spc="-10" dirty="0">
                <a:cs typeface="Roboto-Medium"/>
              </a:rPr>
              <a:t> provider </a:t>
            </a:r>
            <a:r>
              <a:rPr b="1" dirty="0">
                <a:cs typeface="Roboto-Medium"/>
              </a:rPr>
              <a:t>bills Lincoln</a:t>
            </a:r>
            <a:br>
              <a:rPr lang="en-US" b="1" dirty="0">
                <a:cs typeface="Roboto-Medium"/>
              </a:rPr>
            </a:br>
            <a:r>
              <a:rPr b="1" spc="-25" dirty="0">
                <a:cs typeface="Roboto-Medium"/>
              </a:rPr>
              <a:t>for</a:t>
            </a:r>
            <a:r>
              <a:rPr b="1" spc="-10" dirty="0">
                <a:cs typeface="Roboto-Medium"/>
              </a:rPr>
              <a:t> services</a:t>
            </a:r>
            <a:endParaRPr b="1" dirty="0">
              <a:cs typeface="Roboto-Medium"/>
            </a:endParaRPr>
          </a:p>
        </p:txBody>
      </p:sp>
      <p:sp>
        <p:nvSpPr>
          <p:cNvPr id="23" name="object 20">
            <a:extLst>
              <a:ext uri="{FF2B5EF4-FFF2-40B4-BE49-F238E27FC236}">
                <a16:creationId xmlns:a16="http://schemas.microsoft.com/office/drawing/2014/main" id="{795D217A-07D5-35A6-163C-4447DB08F67A}"/>
              </a:ext>
            </a:extLst>
          </p:cNvPr>
          <p:cNvSpPr/>
          <p:nvPr/>
        </p:nvSpPr>
        <p:spPr>
          <a:xfrm>
            <a:off x="7723362" y="2862716"/>
            <a:ext cx="522350" cy="839407"/>
          </a:xfrm>
          <a:custGeom>
            <a:avLst/>
            <a:gdLst/>
            <a:ahLst/>
            <a:cxnLst/>
            <a:rect l="l" t="t" r="r" b="b"/>
            <a:pathLst>
              <a:path w="290829" h="467360">
                <a:moveTo>
                  <a:pt x="202069" y="435610"/>
                </a:moveTo>
                <a:lnTo>
                  <a:pt x="5156" y="435610"/>
                </a:lnTo>
                <a:lnTo>
                  <a:pt x="0" y="443230"/>
                </a:lnTo>
                <a:lnTo>
                  <a:pt x="0" y="461010"/>
                </a:lnTo>
                <a:lnTo>
                  <a:pt x="5156" y="467360"/>
                </a:lnTo>
                <a:lnTo>
                  <a:pt x="202069" y="467360"/>
                </a:lnTo>
                <a:lnTo>
                  <a:pt x="207225" y="461010"/>
                </a:lnTo>
                <a:lnTo>
                  <a:pt x="207225" y="443230"/>
                </a:lnTo>
                <a:lnTo>
                  <a:pt x="202069" y="435610"/>
                </a:lnTo>
                <a:close/>
              </a:path>
              <a:path w="290829" h="467360">
                <a:moveTo>
                  <a:pt x="217144" y="401320"/>
                </a:moveTo>
                <a:lnTo>
                  <a:pt x="205130" y="411480"/>
                </a:lnTo>
                <a:lnTo>
                  <a:pt x="204063" y="419100"/>
                </a:lnTo>
                <a:lnTo>
                  <a:pt x="208737" y="425450"/>
                </a:lnTo>
                <a:lnTo>
                  <a:pt x="213432" y="430530"/>
                </a:lnTo>
                <a:lnTo>
                  <a:pt x="218941" y="434340"/>
                </a:lnTo>
                <a:lnTo>
                  <a:pt x="225117" y="438150"/>
                </a:lnTo>
                <a:lnTo>
                  <a:pt x="231813" y="439420"/>
                </a:lnTo>
                <a:lnTo>
                  <a:pt x="231813" y="458470"/>
                </a:lnTo>
                <a:lnTo>
                  <a:pt x="237972" y="464820"/>
                </a:lnTo>
                <a:lnTo>
                  <a:pt x="253199" y="464820"/>
                </a:lnTo>
                <a:lnTo>
                  <a:pt x="259359" y="458470"/>
                </a:lnTo>
                <a:lnTo>
                  <a:pt x="259359" y="439420"/>
                </a:lnTo>
                <a:lnTo>
                  <a:pt x="271779" y="434340"/>
                </a:lnTo>
                <a:lnTo>
                  <a:pt x="281608" y="425450"/>
                </a:lnTo>
                <a:lnTo>
                  <a:pt x="288071" y="415290"/>
                </a:lnTo>
                <a:lnTo>
                  <a:pt x="239369" y="415290"/>
                </a:lnTo>
                <a:lnTo>
                  <a:pt x="233578" y="412750"/>
                </a:lnTo>
                <a:lnTo>
                  <a:pt x="225780" y="402590"/>
                </a:lnTo>
                <a:lnTo>
                  <a:pt x="217144" y="401320"/>
                </a:lnTo>
                <a:close/>
              </a:path>
              <a:path w="290829" h="467360">
                <a:moveTo>
                  <a:pt x="219290" y="111760"/>
                </a:moveTo>
                <a:lnTo>
                  <a:pt x="75755" y="111760"/>
                </a:lnTo>
                <a:lnTo>
                  <a:pt x="70078" y="115570"/>
                </a:lnTo>
                <a:lnTo>
                  <a:pt x="34455" y="185420"/>
                </a:lnTo>
                <a:lnTo>
                  <a:pt x="34493" y="186690"/>
                </a:lnTo>
                <a:lnTo>
                  <a:pt x="33439" y="187960"/>
                </a:lnTo>
                <a:lnTo>
                  <a:pt x="32791" y="190500"/>
                </a:lnTo>
                <a:lnTo>
                  <a:pt x="32791" y="435610"/>
                </a:lnTo>
                <a:lnTo>
                  <a:pt x="65570" y="435610"/>
                </a:lnTo>
                <a:lnTo>
                  <a:pt x="65570" y="209550"/>
                </a:lnTo>
                <a:lnTo>
                  <a:pt x="262255" y="209550"/>
                </a:lnTo>
                <a:lnTo>
                  <a:pt x="262255" y="190500"/>
                </a:lnTo>
                <a:lnTo>
                  <a:pt x="261607" y="187960"/>
                </a:lnTo>
                <a:lnTo>
                  <a:pt x="260553" y="186690"/>
                </a:lnTo>
                <a:lnTo>
                  <a:pt x="260591" y="185420"/>
                </a:lnTo>
                <a:lnTo>
                  <a:pt x="256055" y="176530"/>
                </a:lnTo>
                <a:lnTo>
                  <a:pt x="75704" y="176530"/>
                </a:lnTo>
                <a:lnTo>
                  <a:pt x="92100" y="144780"/>
                </a:lnTo>
                <a:lnTo>
                  <a:pt x="239857" y="144780"/>
                </a:lnTo>
                <a:lnTo>
                  <a:pt x="224955" y="115570"/>
                </a:lnTo>
                <a:lnTo>
                  <a:pt x="219290" y="111760"/>
                </a:lnTo>
                <a:close/>
              </a:path>
              <a:path w="290829" h="467360">
                <a:moveTo>
                  <a:pt x="253199" y="289560"/>
                </a:moveTo>
                <a:lnTo>
                  <a:pt x="237972" y="289560"/>
                </a:lnTo>
                <a:lnTo>
                  <a:pt x="231813" y="295910"/>
                </a:lnTo>
                <a:lnTo>
                  <a:pt x="231813" y="314960"/>
                </a:lnTo>
                <a:lnTo>
                  <a:pt x="219394" y="320040"/>
                </a:lnTo>
                <a:lnTo>
                  <a:pt x="209570" y="328930"/>
                </a:lnTo>
                <a:lnTo>
                  <a:pt x="203111" y="339090"/>
                </a:lnTo>
                <a:lnTo>
                  <a:pt x="200787" y="351790"/>
                </a:lnTo>
                <a:lnTo>
                  <a:pt x="203456" y="365760"/>
                </a:lnTo>
                <a:lnTo>
                  <a:pt x="211639" y="378460"/>
                </a:lnTo>
                <a:lnTo>
                  <a:pt x="225593" y="387350"/>
                </a:lnTo>
                <a:lnTo>
                  <a:pt x="245579" y="391160"/>
                </a:lnTo>
                <a:lnTo>
                  <a:pt x="250774" y="391160"/>
                </a:lnTo>
                <a:lnTo>
                  <a:pt x="262851" y="392430"/>
                </a:lnTo>
                <a:lnTo>
                  <a:pt x="262851" y="408940"/>
                </a:lnTo>
                <a:lnTo>
                  <a:pt x="254939" y="415290"/>
                </a:lnTo>
                <a:lnTo>
                  <a:pt x="288071" y="415290"/>
                </a:lnTo>
                <a:lnTo>
                  <a:pt x="277885" y="374650"/>
                </a:lnTo>
                <a:lnTo>
                  <a:pt x="245579" y="363220"/>
                </a:lnTo>
                <a:lnTo>
                  <a:pt x="237718" y="363220"/>
                </a:lnTo>
                <a:lnTo>
                  <a:pt x="228333" y="361950"/>
                </a:lnTo>
                <a:lnTo>
                  <a:pt x="228333" y="345440"/>
                </a:lnTo>
                <a:lnTo>
                  <a:pt x="236232" y="339090"/>
                </a:lnTo>
                <a:lnTo>
                  <a:pt x="288322" y="339090"/>
                </a:lnTo>
                <a:lnTo>
                  <a:pt x="288582" y="337820"/>
                </a:lnTo>
                <a:lnTo>
                  <a:pt x="259359" y="314960"/>
                </a:lnTo>
                <a:lnTo>
                  <a:pt x="259359" y="295910"/>
                </a:lnTo>
                <a:lnTo>
                  <a:pt x="253199" y="289560"/>
                </a:lnTo>
                <a:close/>
              </a:path>
              <a:path w="290829" h="467360">
                <a:moveTo>
                  <a:pt x="119075" y="402590"/>
                </a:moveTo>
                <a:lnTo>
                  <a:pt x="110553" y="402590"/>
                </a:lnTo>
                <a:lnTo>
                  <a:pt x="112509" y="403860"/>
                </a:lnTo>
                <a:lnTo>
                  <a:pt x="116789" y="403860"/>
                </a:lnTo>
                <a:lnTo>
                  <a:pt x="119075" y="402590"/>
                </a:lnTo>
                <a:close/>
              </a:path>
              <a:path w="290829" h="467360">
                <a:moveTo>
                  <a:pt x="184645" y="402590"/>
                </a:moveTo>
                <a:lnTo>
                  <a:pt x="176110" y="402590"/>
                </a:lnTo>
                <a:lnTo>
                  <a:pt x="178079" y="403860"/>
                </a:lnTo>
                <a:lnTo>
                  <a:pt x="182359" y="403860"/>
                </a:lnTo>
                <a:lnTo>
                  <a:pt x="184645" y="402590"/>
                </a:lnTo>
                <a:close/>
              </a:path>
              <a:path w="290829" h="467360">
                <a:moveTo>
                  <a:pt x="114490" y="369570"/>
                </a:moveTo>
                <a:lnTo>
                  <a:pt x="98437" y="382270"/>
                </a:lnTo>
                <a:lnTo>
                  <a:pt x="98437" y="389890"/>
                </a:lnTo>
                <a:lnTo>
                  <a:pt x="99402" y="393700"/>
                </a:lnTo>
                <a:lnTo>
                  <a:pt x="100406" y="394970"/>
                </a:lnTo>
                <a:lnTo>
                  <a:pt x="101714" y="397510"/>
                </a:lnTo>
                <a:lnTo>
                  <a:pt x="104660" y="400050"/>
                </a:lnTo>
                <a:lnTo>
                  <a:pt x="106286" y="401320"/>
                </a:lnTo>
                <a:lnTo>
                  <a:pt x="108267" y="402590"/>
                </a:lnTo>
                <a:lnTo>
                  <a:pt x="121043" y="402590"/>
                </a:lnTo>
                <a:lnTo>
                  <a:pt x="123012" y="401320"/>
                </a:lnTo>
                <a:lnTo>
                  <a:pt x="124650" y="400050"/>
                </a:lnTo>
                <a:lnTo>
                  <a:pt x="129247" y="394970"/>
                </a:lnTo>
                <a:lnTo>
                  <a:pt x="131216" y="391160"/>
                </a:lnTo>
                <a:lnTo>
                  <a:pt x="131216" y="382270"/>
                </a:lnTo>
                <a:lnTo>
                  <a:pt x="129247" y="378460"/>
                </a:lnTo>
                <a:lnTo>
                  <a:pt x="121704" y="370840"/>
                </a:lnTo>
                <a:lnTo>
                  <a:pt x="114490" y="369570"/>
                </a:lnTo>
                <a:close/>
              </a:path>
              <a:path w="290829" h="467360">
                <a:moveTo>
                  <a:pt x="182676" y="370840"/>
                </a:moveTo>
                <a:lnTo>
                  <a:pt x="178079" y="370840"/>
                </a:lnTo>
                <a:lnTo>
                  <a:pt x="174155" y="372110"/>
                </a:lnTo>
                <a:lnTo>
                  <a:pt x="171856" y="373380"/>
                </a:lnTo>
                <a:lnTo>
                  <a:pt x="170218" y="374650"/>
                </a:lnTo>
                <a:lnTo>
                  <a:pt x="165633" y="378460"/>
                </a:lnTo>
                <a:lnTo>
                  <a:pt x="163995" y="382270"/>
                </a:lnTo>
                <a:lnTo>
                  <a:pt x="163995" y="391160"/>
                </a:lnTo>
                <a:lnTo>
                  <a:pt x="165633" y="394970"/>
                </a:lnTo>
                <a:lnTo>
                  <a:pt x="170218" y="400050"/>
                </a:lnTo>
                <a:lnTo>
                  <a:pt x="174155" y="402590"/>
                </a:lnTo>
                <a:lnTo>
                  <a:pt x="186613" y="402590"/>
                </a:lnTo>
                <a:lnTo>
                  <a:pt x="188582" y="401320"/>
                </a:lnTo>
                <a:lnTo>
                  <a:pt x="193497" y="397510"/>
                </a:lnTo>
                <a:lnTo>
                  <a:pt x="195465" y="393700"/>
                </a:lnTo>
                <a:lnTo>
                  <a:pt x="196773" y="389890"/>
                </a:lnTo>
                <a:lnTo>
                  <a:pt x="196773" y="382270"/>
                </a:lnTo>
                <a:lnTo>
                  <a:pt x="194805" y="378460"/>
                </a:lnTo>
                <a:lnTo>
                  <a:pt x="191858" y="375920"/>
                </a:lnTo>
                <a:lnTo>
                  <a:pt x="190550" y="374650"/>
                </a:lnTo>
                <a:lnTo>
                  <a:pt x="186613" y="372110"/>
                </a:lnTo>
                <a:lnTo>
                  <a:pt x="182676" y="370840"/>
                </a:lnTo>
                <a:close/>
              </a:path>
              <a:path w="290829" h="467360">
                <a:moveTo>
                  <a:pt x="288322" y="339090"/>
                </a:moveTo>
                <a:lnTo>
                  <a:pt x="252272" y="339090"/>
                </a:lnTo>
                <a:lnTo>
                  <a:pt x="258457" y="342900"/>
                </a:lnTo>
                <a:lnTo>
                  <a:pt x="265493" y="353060"/>
                </a:lnTo>
                <a:lnTo>
                  <a:pt x="274015" y="354330"/>
                </a:lnTo>
                <a:lnTo>
                  <a:pt x="286766" y="346710"/>
                </a:lnTo>
                <a:lnTo>
                  <a:pt x="288322" y="339090"/>
                </a:lnTo>
                <a:close/>
              </a:path>
              <a:path w="290829" h="467360">
                <a:moveTo>
                  <a:pt x="119075" y="337820"/>
                </a:moveTo>
                <a:lnTo>
                  <a:pt x="110553" y="337820"/>
                </a:lnTo>
                <a:lnTo>
                  <a:pt x="112509" y="339090"/>
                </a:lnTo>
                <a:lnTo>
                  <a:pt x="116789" y="339090"/>
                </a:lnTo>
                <a:lnTo>
                  <a:pt x="119075" y="337820"/>
                </a:lnTo>
                <a:close/>
              </a:path>
              <a:path w="290829" h="467360">
                <a:moveTo>
                  <a:pt x="180219" y="306070"/>
                </a:moveTo>
                <a:lnTo>
                  <a:pt x="173970" y="307340"/>
                </a:lnTo>
                <a:lnTo>
                  <a:pt x="168579" y="311150"/>
                </a:lnTo>
                <a:lnTo>
                  <a:pt x="165633" y="313690"/>
                </a:lnTo>
                <a:lnTo>
                  <a:pt x="163995" y="318770"/>
                </a:lnTo>
                <a:lnTo>
                  <a:pt x="163995" y="325120"/>
                </a:lnTo>
                <a:lnTo>
                  <a:pt x="174155" y="337820"/>
                </a:lnTo>
                <a:lnTo>
                  <a:pt x="176110" y="337820"/>
                </a:lnTo>
                <a:lnTo>
                  <a:pt x="178079" y="339090"/>
                </a:lnTo>
                <a:lnTo>
                  <a:pt x="184645" y="339090"/>
                </a:lnTo>
                <a:lnTo>
                  <a:pt x="188899" y="336550"/>
                </a:lnTo>
                <a:lnTo>
                  <a:pt x="191858" y="334010"/>
                </a:lnTo>
                <a:lnTo>
                  <a:pt x="193497" y="332740"/>
                </a:lnTo>
                <a:lnTo>
                  <a:pt x="196443" y="326390"/>
                </a:lnTo>
                <a:lnTo>
                  <a:pt x="196773" y="325120"/>
                </a:lnTo>
                <a:lnTo>
                  <a:pt x="196773" y="318770"/>
                </a:lnTo>
                <a:lnTo>
                  <a:pt x="194805" y="313690"/>
                </a:lnTo>
                <a:lnTo>
                  <a:pt x="191858" y="311150"/>
                </a:lnTo>
                <a:lnTo>
                  <a:pt x="186467" y="307340"/>
                </a:lnTo>
                <a:lnTo>
                  <a:pt x="180219" y="306070"/>
                </a:lnTo>
                <a:close/>
              </a:path>
              <a:path w="290829" h="467360">
                <a:moveTo>
                  <a:pt x="114490" y="304800"/>
                </a:moveTo>
                <a:lnTo>
                  <a:pt x="98437" y="318770"/>
                </a:lnTo>
                <a:lnTo>
                  <a:pt x="98437" y="325120"/>
                </a:lnTo>
                <a:lnTo>
                  <a:pt x="99402" y="328930"/>
                </a:lnTo>
                <a:lnTo>
                  <a:pt x="100406" y="330200"/>
                </a:lnTo>
                <a:lnTo>
                  <a:pt x="101714" y="332740"/>
                </a:lnTo>
                <a:lnTo>
                  <a:pt x="104660" y="335280"/>
                </a:lnTo>
                <a:lnTo>
                  <a:pt x="106286" y="336550"/>
                </a:lnTo>
                <a:lnTo>
                  <a:pt x="108597" y="337820"/>
                </a:lnTo>
                <a:lnTo>
                  <a:pt x="121043" y="337820"/>
                </a:lnTo>
                <a:lnTo>
                  <a:pt x="123012" y="336550"/>
                </a:lnTo>
                <a:lnTo>
                  <a:pt x="127927" y="332740"/>
                </a:lnTo>
                <a:lnTo>
                  <a:pt x="129895" y="328930"/>
                </a:lnTo>
                <a:lnTo>
                  <a:pt x="131216" y="325120"/>
                </a:lnTo>
                <a:lnTo>
                  <a:pt x="131216" y="318770"/>
                </a:lnTo>
                <a:lnTo>
                  <a:pt x="129247" y="313690"/>
                </a:lnTo>
                <a:lnTo>
                  <a:pt x="121704" y="306070"/>
                </a:lnTo>
                <a:lnTo>
                  <a:pt x="114490" y="304800"/>
                </a:lnTo>
                <a:close/>
              </a:path>
              <a:path w="290829" h="467360">
                <a:moveTo>
                  <a:pt x="262255" y="209550"/>
                </a:moveTo>
                <a:lnTo>
                  <a:pt x="229463" y="209550"/>
                </a:lnTo>
                <a:lnTo>
                  <a:pt x="229641" y="260350"/>
                </a:lnTo>
                <a:lnTo>
                  <a:pt x="229425" y="260350"/>
                </a:lnTo>
                <a:lnTo>
                  <a:pt x="229006" y="261620"/>
                </a:lnTo>
                <a:lnTo>
                  <a:pt x="229006" y="271780"/>
                </a:lnTo>
                <a:lnTo>
                  <a:pt x="236448" y="279400"/>
                </a:lnTo>
                <a:lnTo>
                  <a:pt x="254800" y="279400"/>
                </a:lnTo>
                <a:lnTo>
                  <a:pt x="262255" y="271780"/>
                </a:lnTo>
                <a:lnTo>
                  <a:pt x="262255" y="209550"/>
                </a:lnTo>
                <a:close/>
              </a:path>
              <a:path w="290829" h="467360">
                <a:moveTo>
                  <a:pt x="114650" y="241300"/>
                </a:moveTo>
                <a:lnTo>
                  <a:pt x="98437" y="255270"/>
                </a:lnTo>
                <a:lnTo>
                  <a:pt x="98437" y="260350"/>
                </a:lnTo>
                <a:lnTo>
                  <a:pt x="108597" y="273050"/>
                </a:lnTo>
                <a:lnTo>
                  <a:pt x="110553" y="273050"/>
                </a:lnTo>
                <a:lnTo>
                  <a:pt x="112509" y="274320"/>
                </a:lnTo>
                <a:lnTo>
                  <a:pt x="119075" y="274320"/>
                </a:lnTo>
                <a:lnTo>
                  <a:pt x="123342" y="271780"/>
                </a:lnTo>
                <a:lnTo>
                  <a:pt x="129247" y="266700"/>
                </a:lnTo>
                <a:lnTo>
                  <a:pt x="131216" y="261620"/>
                </a:lnTo>
                <a:lnTo>
                  <a:pt x="131216" y="255270"/>
                </a:lnTo>
                <a:lnTo>
                  <a:pt x="130556" y="254000"/>
                </a:lnTo>
                <a:lnTo>
                  <a:pt x="129895" y="251460"/>
                </a:lnTo>
                <a:lnTo>
                  <a:pt x="127927" y="247650"/>
                </a:lnTo>
                <a:lnTo>
                  <a:pt x="126301" y="246380"/>
                </a:lnTo>
                <a:lnTo>
                  <a:pt x="120903" y="242570"/>
                </a:lnTo>
                <a:lnTo>
                  <a:pt x="114650" y="241300"/>
                </a:lnTo>
                <a:close/>
              </a:path>
              <a:path w="290829" h="467360">
                <a:moveTo>
                  <a:pt x="180219" y="241300"/>
                </a:moveTo>
                <a:lnTo>
                  <a:pt x="163995" y="255270"/>
                </a:lnTo>
                <a:lnTo>
                  <a:pt x="163995" y="261620"/>
                </a:lnTo>
                <a:lnTo>
                  <a:pt x="165633" y="266700"/>
                </a:lnTo>
                <a:lnTo>
                  <a:pt x="170218" y="270510"/>
                </a:lnTo>
                <a:lnTo>
                  <a:pt x="174155" y="273050"/>
                </a:lnTo>
                <a:lnTo>
                  <a:pt x="176110" y="273050"/>
                </a:lnTo>
                <a:lnTo>
                  <a:pt x="178079" y="274320"/>
                </a:lnTo>
                <a:lnTo>
                  <a:pt x="184645" y="274320"/>
                </a:lnTo>
                <a:lnTo>
                  <a:pt x="188899" y="271780"/>
                </a:lnTo>
                <a:lnTo>
                  <a:pt x="191858" y="269240"/>
                </a:lnTo>
                <a:lnTo>
                  <a:pt x="193497" y="267970"/>
                </a:lnTo>
                <a:lnTo>
                  <a:pt x="196443" y="261620"/>
                </a:lnTo>
                <a:lnTo>
                  <a:pt x="196773" y="260350"/>
                </a:lnTo>
                <a:lnTo>
                  <a:pt x="196773" y="255270"/>
                </a:lnTo>
                <a:lnTo>
                  <a:pt x="196443" y="254000"/>
                </a:lnTo>
                <a:lnTo>
                  <a:pt x="193497" y="247650"/>
                </a:lnTo>
                <a:lnTo>
                  <a:pt x="191858" y="246380"/>
                </a:lnTo>
                <a:lnTo>
                  <a:pt x="186467" y="242570"/>
                </a:lnTo>
                <a:lnTo>
                  <a:pt x="180219" y="241300"/>
                </a:lnTo>
                <a:close/>
              </a:path>
              <a:path w="290829" h="467360">
                <a:moveTo>
                  <a:pt x="239857" y="144780"/>
                </a:moveTo>
                <a:lnTo>
                  <a:pt x="202946" y="144780"/>
                </a:lnTo>
                <a:lnTo>
                  <a:pt x="219329" y="176530"/>
                </a:lnTo>
                <a:lnTo>
                  <a:pt x="256055" y="176530"/>
                </a:lnTo>
                <a:lnTo>
                  <a:pt x="239857" y="144780"/>
                </a:lnTo>
                <a:close/>
              </a:path>
              <a:path w="290829" h="467360">
                <a:moveTo>
                  <a:pt x="170116" y="46990"/>
                </a:moveTo>
                <a:lnTo>
                  <a:pt x="124917" y="46990"/>
                </a:lnTo>
                <a:lnTo>
                  <a:pt x="119253" y="50800"/>
                </a:lnTo>
                <a:lnTo>
                  <a:pt x="88214" y="111760"/>
                </a:lnTo>
                <a:lnTo>
                  <a:pt x="124853" y="111760"/>
                </a:lnTo>
                <a:lnTo>
                  <a:pt x="141262" y="80010"/>
                </a:lnTo>
                <a:lnTo>
                  <a:pt x="190653" y="80010"/>
                </a:lnTo>
                <a:lnTo>
                  <a:pt x="175780" y="50800"/>
                </a:lnTo>
                <a:lnTo>
                  <a:pt x="170116" y="46990"/>
                </a:lnTo>
                <a:close/>
              </a:path>
              <a:path w="290829" h="467360">
                <a:moveTo>
                  <a:pt x="190653" y="80010"/>
                </a:moveTo>
                <a:lnTo>
                  <a:pt x="153771" y="80010"/>
                </a:lnTo>
                <a:lnTo>
                  <a:pt x="170154" y="111760"/>
                </a:lnTo>
                <a:lnTo>
                  <a:pt x="206819" y="111760"/>
                </a:lnTo>
                <a:lnTo>
                  <a:pt x="190653" y="80010"/>
                </a:lnTo>
                <a:close/>
              </a:path>
              <a:path w="290829" h="467360">
                <a:moveTo>
                  <a:pt x="156565" y="0"/>
                </a:moveTo>
                <a:lnTo>
                  <a:pt x="138455" y="0"/>
                </a:lnTo>
                <a:lnTo>
                  <a:pt x="131114" y="6350"/>
                </a:lnTo>
                <a:lnTo>
                  <a:pt x="131114" y="46990"/>
                </a:lnTo>
                <a:lnTo>
                  <a:pt x="163893" y="46990"/>
                </a:lnTo>
                <a:lnTo>
                  <a:pt x="163893" y="6350"/>
                </a:lnTo>
                <a:lnTo>
                  <a:pt x="156565" y="0"/>
                </a:lnTo>
                <a:close/>
              </a:path>
            </a:pathLst>
          </a:custGeom>
          <a:solidFill>
            <a:srgbClr val="762237"/>
          </a:solidFill>
        </p:spPr>
        <p:txBody>
          <a:bodyPr wrap="square" lIns="0" tIns="0" rIns="0" bIns="0" rtlCol="0"/>
          <a:lstStyle/>
          <a:p>
            <a:endParaRPr/>
          </a:p>
        </p:txBody>
      </p:sp>
      <p:sp>
        <p:nvSpPr>
          <p:cNvPr id="24" name="object 21">
            <a:extLst>
              <a:ext uri="{FF2B5EF4-FFF2-40B4-BE49-F238E27FC236}">
                <a16:creationId xmlns:a16="http://schemas.microsoft.com/office/drawing/2014/main" id="{BE1A4EDB-13CE-A4C7-4835-FE9B85BC3492}"/>
              </a:ext>
            </a:extLst>
          </p:cNvPr>
          <p:cNvSpPr txBox="1"/>
          <p:nvPr/>
        </p:nvSpPr>
        <p:spPr>
          <a:xfrm>
            <a:off x="9364910" y="3901709"/>
            <a:ext cx="1954820" cy="848117"/>
          </a:xfrm>
          <a:prstGeom prst="rect">
            <a:avLst/>
          </a:prstGeom>
        </p:spPr>
        <p:txBody>
          <a:bodyPr vert="horz" wrap="square" lIns="0" tIns="0" rIns="0" bIns="0" rtlCol="0">
            <a:spAutoFit/>
          </a:bodyPr>
          <a:lstStyle/>
          <a:p>
            <a:pPr marR="5080" algn="ctr">
              <a:lnSpc>
                <a:spcPct val="101899"/>
              </a:lnSpc>
              <a:spcBef>
                <a:spcPts val="80"/>
              </a:spcBef>
            </a:pPr>
            <a:r>
              <a:rPr b="1" dirty="0">
                <a:cs typeface="Roboto-Medium"/>
              </a:rPr>
              <a:t>Lincoln</a:t>
            </a:r>
            <a:r>
              <a:rPr b="1" spc="-10" dirty="0">
                <a:cs typeface="Roboto-Medium"/>
              </a:rPr>
              <a:t> </a:t>
            </a:r>
            <a:r>
              <a:rPr b="1" spc="-20" dirty="0">
                <a:cs typeface="Roboto-Medium"/>
              </a:rPr>
              <a:t>pays</a:t>
            </a:r>
            <a:r>
              <a:rPr b="1" spc="500" dirty="0">
                <a:cs typeface="Roboto-Medium"/>
              </a:rPr>
              <a:t> </a:t>
            </a:r>
            <a:r>
              <a:rPr b="1" dirty="0">
                <a:cs typeface="Roboto-Medium"/>
              </a:rPr>
              <a:t>provider</a:t>
            </a:r>
            <a:r>
              <a:rPr b="1" spc="-25" dirty="0">
                <a:cs typeface="Roboto-Medium"/>
              </a:rPr>
              <a:t> </a:t>
            </a:r>
            <a:r>
              <a:rPr b="1" dirty="0">
                <a:cs typeface="Roboto-Medium"/>
              </a:rPr>
              <a:t>for</a:t>
            </a:r>
            <a:r>
              <a:rPr b="1" spc="-20" dirty="0">
                <a:cs typeface="Roboto-Medium"/>
              </a:rPr>
              <a:t> </a:t>
            </a:r>
            <a:r>
              <a:rPr b="1" spc="-10" dirty="0">
                <a:cs typeface="Roboto-Medium"/>
              </a:rPr>
              <a:t>qualified expenses</a:t>
            </a:r>
            <a:endParaRPr b="1" dirty="0">
              <a:cs typeface="Roboto-Medium"/>
            </a:endParaRPr>
          </a:p>
        </p:txBody>
      </p:sp>
      <p:sp>
        <p:nvSpPr>
          <p:cNvPr id="25" name="object 22">
            <a:extLst>
              <a:ext uri="{FF2B5EF4-FFF2-40B4-BE49-F238E27FC236}">
                <a16:creationId xmlns:a16="http://schemas.microsoft.com/office/drawing/2014/main" id="{170A6490-225F-5382-C13D-90BB1D9F49C4}"/>
              </a:ext>
            </a:extLst>
          </p:cNvPr>
          <p:cNvSpPr/>
          <p:nvPr/>
        </p:nvSpPr>
        <p:spPr>
          <a:xfrm>
            <a:off x="9931073" y="3021899"/>
            <a:ext cx="821161" cy="520069"/>
          </a:xfrm>
          <a:custGeom>
            <a:avLst/>
            <a:gdLst/>
            <a:ahLst/>
            <a:cxnLst/>
            <a:rect l="l" t="t" r="r" b="b"/>
            <a:pathLst>
              <a:path w="457200" h="289560">
                <a:moveTo>
                  <a:pt x="98380" y="129378"/>
                </a:moveTo>
                <a:lnTo>
                  <a:pt x="45758" y="135788"/>
                </a:lnTo>
                <a:lnTo>
                  <a:pt x="7808" y="153368"/>
                </a:lnTo>
                <a:lnTo>
                  <a:pt x="0" y="176098"/>
                </a:lnTo>
                <a:lnTo>
                  <a:pt x="0" y="281787"/>
                </a:lnTo>
                <a:lnTo>
                  <a:pt x="7302" y="289090"/>
                </a:lnTo>
                <a:lnTo>
                  <a:pt x="25349" y="289090"/>
                </a:lnTo>
                <a:lnTo>
                  <a:pt x="32651" y="281787"/>
                </a:lnTo>
                <a:lnTo>
                  <a:pt x="32651" y="174116"/>
                </a:lnTo>
                <a:lnTo>
                  <a:pt x="33985" y="172427"/>
                </a:lnTo>
                <a:lnTo>
                  <a:pt x="35941" y="171957"/>
                </a:lnTo>
                <a:lnTo>
                  <a:pt x="53708" y="167487"/>
                </a:lnTo>
                <a:lnTo>
                  <a:pt x="75899" y="163365"/>
                </a:lnTo>
                <a:lnTo>
                  <a:pt x="98405" y="161991"/>
                </a:lnTo>
                <a:lnTo>
                  <a:pt x="193669" y="161991"/>
                </a:lnTo>
                <a:lnTo>
                  <a:pt x="188960" y="153358"/>
                </a:lnTo>
                <a:lnTo>
                  <a:pt x="180113" y="145208"/>
                </a:lnTo>
                <a:lnTo>
                  <a:pt x="168833" y="140258"/>
                </a:lnTo>
                <a:lnTo>
                  <a:pt x="151003" y="135788"/>
                </a:lnTo>
                <a:lnTo>
                  <a:pt x="124871" y="130980"/>
                </a:lnTo>
                <a:lnTo>
                  <a:pt x="98380" y="129378"/>
                </a:lnTo>
                <a:close/>
              </a:path>
              <a:path w="457200" h="289560">
                <a:moveTo>
                  <a:pt x="74968" y="205282"/>
                </a:moveTo>
                <a:lnTo>
                  <a:pt x="56921" y="205282"/>
                </a:lnTo>
                <a:lnTo>
                  <a:pt x="49618" y="212585"/>
                </a:lnTo>
                <a:lnTo>
                  <a:pt x="49618" y="281787"/>
                </a:lnTo>
                <a:lnTo>
                  <a:pt x="56896" y="289090"/>
                </a:lnTo>
                <a:lnTo>
                  <a:pt x="74942" y="289090"/>
                </a:lnTo>
                <a:lnTo>
                  <a:pt x="82245" y="281787"/>
                </a:lnTo>
                <a:lnTo>
                  <a:pt x="82257" y="212585"/>
                </a:lnTo>
                <a:lnTo>
                  <a:pt x="74968" y="205282"/>
                </a:lnTo>
                <a:close/>
              </a:path>
              <a:path w="457200" h="289560">
                <a:moveTo>
                  <a:pt x="140347" y="205282"/>
                </a:moveTo>
                <a:lnTo>
                  <a:pt x="122301" y="205282"/>
                </a:lnTo>
                <a:lnTo>
                  <a:pt x="114998" y="212585"/>
                </a:lnTo>
                <a:lnTo>
                  <a:pt x="114998" y="281787"/>
                </a:lnTo>
                <a:lnTo>
                  <a:pt x="122301" y="289090"/>
                </a:lnTo>
                <a:lnTo>
                  <a:pt x="140347" y="289090"/>
                </a:lnTo>
                <a:lnTo>
                  <a:pt x="147650" y="281787"/>
                </a:lnTo>
                <a:lnTo>
                  <a:pt x="147650" y="212585"/>
                </a:lnTo>
                <a:lnTo>
                  <a:pt x="140347" y="205282"/>
                </a:lnTo>
                <a:close/>
              </a:path>
              <a:path w="457200" h="289560">
                <a:moveTo>
                  <a:pt x="193669" y="161991"/>
                </a:moveTo>
                <a:lnTo>
                  <a:pt x="98405" y="161991"/>
                </a:lnTo>
                <a:lnTo>
                  <a:pt x="120902" y="163365"/>
                </a:lnTo>
                <a:lnTo>
                  <a:pt x="143065" y="167487"/>
                </a:lnTo>
                <a:lnTo>
                  <a:pt x="162775" y="172427"/>
                </a:lnTo>
                <a:lnTo>
                  <a:pt x="164109" y="174116"/>
                </a:lnTo>
                <a:lnTo>
                  <a:pt x="164109" y="281787"/>
                </a:lnTo>
                <a:lnTo>
                  <a:pt x="171411" y="289090"/>
                </a:lnTo>
                <a:lnTo>
                  <a:pt x="189458" y="289090"/>
                </a:lnTo>
                <a:lnTo>
                  <a:pt x="196773" y="281787"/>
                </a:lnTo>
                <a:lnTo>
                  <a:pt x="196773" y="176098"/>
                </a:lnTo>
                <a:lnTo>
                  <a:pt x="194719" y="163918"/>
                </a:lnTo>
                <a:lnTo>
                  <a:pt x="193669" y="161991"/>
                </a:lnTo>
                <a:close/>
              </a:path>
              <a:path w="457200" h="289560">
                <a:moveTo>
                  <a:pt x="457200" y="224739"/>
                </a:moveTo>
                <a:lnTo>
                  <a:pt x="424535" y="224739"/>
                </a:lnTo>
                <a:lnTo>
                  <a:pt x="424535" y="256438"/>
                </a:lnTo>
                <a:lnTo>
                  <a:pt x="244983" y="256438"/>
                </a:lnTo>
                <a:lnTo>
                  <a:pt x="237680" y="263740"/>
                </a:lnTo>
                <a:lnTo>
                  <a:pt x="237680" y="281787"/>
                </a:lnTo>
                <a:lnTo>
                  <a:pt x="244983" y="289090"/>
                </a:lnTo>
                <a:lnTo>
                  <a:pt x="449897" y="289090"/>
                </a:lnTo>
                <a:lnTo>
                  <a:pt x="457200" y="281787"/>
                </a:lnTo>
                <a:lnTo>
                  <a:pt x="457200" y="224739"/>
                </a:lnTo>
                <a:close/>
              </a:path>
              <a:path w="457200" h="289560">
                <a:moveTo>
                  <a:pt x="392684" y="39090"/>
                </a:moveTo>
                <a:lnTo>
                  <a:pt x="360032" y="39090"/>
                </a:lnTo>
                <a:lnTo>
                  <a:pt x="366710" y="63189"/>
                </a:lnTo>
                <a:lnTo>
                  <a:pt x="380711" y="83065"/>
                </a:lnTo>
                <a:lnTo>
                  <a:pt x="400498" y="97181"/>
                </a:lnTo>
                <a:lnTo>
                  <a:pt x="424535" y="104000"/>
                </a:lnTo>
                <a:lnTo>
                  <a:pt x="424535" y="192074"/>
                </a:lnTo>
                <a:lnTo>
                  <a:pt x="400633" y="198875"/>
                </a:lnTo>
                <a:lnTo>
                  <a:pt x="380958" y="212855"/>
                </a:lnTo>
                <a:lnTo>
                  <a:pt x="366967" y="232547"/>
                </a:lnTo>
                <a:lnTo>
                  <a:pt x="360184" y="256438"/>
                </a:lnTo>
                <a:lnTo>
                  <a:pt x="392836" y="256438"/>
                </a:lnTo>
                <a:lnTo>
                  <a:pt x="396835" y="245161"/>
                </a:lnTo>
                <a:lnTo>
                  <a:pt x="403837" y="235735"/>
                </a:lnTo>
                <a:lnTo>
                  <a:pt x="413263" y="228736"/>
                </a:lnTo>
                <a:lnTo>
                  <a:pt x="424535" y="224739"/>
                </a:lnTo>
                <a:lnTo>
                  <a:pt x="457200" y="224739"/>
                </a:lnTo>
                <a:lnTo>
                  <a:pt x="457200" y="71348"/>
                </a:lnTo>
                <a:lnTo>
                  <a:pt x="424535" y="71348"/>
                </a:lnTo>
                <a:lnTo>
                  <a:pt x="413120" y="67297"/>
                </a:lnTo>
                <a:lnTo>
                  <a:pt x="403613" y="60172"/>
                </a:lnTo>
                <a:lnTo>
                  <a:pt x="396605" y="50571"/>
                </a:lnTo>
                <a:lnTo>
                  <a:pt x="392684" y="39090"/>
                </a:lnTo>
                <a:close/>
              </a:path>
              <a:path w="457200" h="289560">
                <a:moveTo>
                  <a:pt x="243544" y="178406"/>
                </a:moveTo>
                <a:lnTo>
                  <a:pt x="237304" y="178845"/>
                </a:lnTo>
                <a:lnTo>
                  <a:pt x="231533" y="181775"/>
                </a:lnTo>
                <a:lnTo>
                  <a:pt x="227308" y="186694"/>
                </a:lnTo>
                <a:lnTo>
                  <a:pt x="225367" y="192638"/>
                </a:lnTo>
                <a:lnTo>
                  <a:pt x="225807" y="198875"/>
                </a:lnTo>
                <a:lnTo>
                  <a:pt x="255168" y="221881"/>
                </a:lnTo>
                <a:lnTo>
                  <a:pt x="255206" y="235864"/>
                </a:lnTo>
                <a:lnTo>
                  <a:pt x="262432" y="243166"/>
                </a:lnTo>
                <a:lnTo>
                  <a:pt x="280479" y="243166"/>
                </a:lnTo>
                <a:lnTo>
                  <a:pt x="287820" y="235864"/>
                </a:lnTo>
                <a:lnTo>
                  <a:pt x="287832" y="221957"/>
                </a:lnTo>
                <a:lnTo>
                  <a:pt x="302150" y="215426"/>
                </a:lnTo>
                <a:lnTo>
                  <a:pt x="313478" y="205481"/>
                </a:lnTo>
                <a:lnTo>
                  <a:pt x="320928" y="192852"/>
                </a:lnTo>
                <a:lnTo>
                  <a:pt x="321110" y="191858"/>
                </a:lnTo>
                <a:lnTo>
                  <a:pt x="264502" y="191858"/>
                </a:lnTo>
                <a:lnTo>
                  <a:pt x="257937" y="189077"/>
                </a:lnTo>
                <a:lnTo>
                  <a:pt x="254431" y="184581"/>
                </a:lnTo>
                <a:lnTo>
                  <a:pt x="249503" y="180353"/>
                </a:lnTo>
                <a:lnTo>
                  <a:pt x="243544" y="178406"/>
                </a:lnTo>
                <a:close/>
              </a:path>
              <a:path w="457200" h="289560">
                <a:moveTo>
                  <a:pt x="280479" y="52323"/>
                </a:moveTo>
                <a:lnTo>
                  <a:pt x="262432" y="52323"/>
                </a:lnTo>
                <a:lnTo>
                  <a:pt x="255168" y="59664"/>
                </a:lnTo>
                <a:lnTo>
                  <a:pt x="255057" y="74802"/>
                </a:lnTo>
                <a:lnTo>
                  <a:pt x="240849" y="81290"/>
                </a:lnTo>
                <a:lnTo>
                  <a:pt x="229530" y="91238"/>
                </a:lnTo>
                <a:lnTo>
                  <a:pt x="222092" y="103864"/>
                </a:lnTo>
                <a:lnTo>
                  <a:pt x="219417" y="118440"/>
                </a:lnTo>
                <a:lnTo>
                  <a:pt x="222523" y="135057"/>
                </a:lnTo>
                <a:lnTo>
                  <a:pt x="232041" y="149909"/>
                </a:lnTo>
                <a:lnTo>
                  <a:pt x="248275" y="160586"/>
                </a:lnTo>
                <a:lnTo>
                  <a:pt x="271526" y="164680"/>
                </a:lnTo>
                <a:lnTo>
                  <a:pt x="277355" y="164680"/>
                </a:lnTo>
                <a:lnTo>
                  <a:pt x="290944" y="166027"/>
                </a:lnTo>
                <a:lnTo>
                  <a:pt x="290944" y="185635"/>
                </a:lnTo>
                <a:lnTo>
                  <a:pt x="282041" y="191858"/>
                </a:lnTo>
                <a:lnTo>
                  <a:pt x="321110" y="191858"/>
                </a:lnTo>
                <a:lnTo>
                  <a:pt x="309059" y="144927"/>
                </a:lnTo>
                <a:lnTo>
                  <a:pt x="271526" y="132016"/>
                </a:lnTo>
                <a:lnTo>
                  <a:pt x="262661" y="132016"/>
                </a:lnTo>
                <a:lnTo>
                  <a:pt x="252069" y="129666"/>
                </a:lnTo>
                <a:lnTo>
                  <a:pt x="252069" y="111074"/>
                </a:lnTo>
                <a:lnTo>
                  <a:pt x="260959" y="104851"/>
                </a:lnTo>
                <a:lnTo>
                  <a:pt x="318981" y="104851"/>
                </a:lnTo>
                <a:lnTo>
                  <a:pt x="319038" y="101313"/>
                </a:lnTo>
                <a:lnTo>
                  <a:pt x="287832" y="74802"/>
                </a:lnTo>
                <a:lnTo>
                  <a:pt x="287820" y="59626"/>
                </a:lnTo>
                <a:lnTo>
                  <a:pt x="280479" y="52323"/>
                </a:lnTo>
                <a:close/>
              </a:path>
              <a:path w="457200" h="289560">
                <a:moveTo>
                  <a:pt x="375526" y="130848"/>
                </a:moveTo>
                <a:lnTo>
                  <a:pt x="367995" y="132156"/>
                </a:lnTo>
                <a:lnTo>
                  <a:pt x="363753" y="136715"/>
                </a:lnTo>
                <a:lnTo>
                  <a:pt x="362127" y="138341"/>
                </a:lnTo>
                <a:lnTo>
                  <a:pt x="360819" y="139966"/>
                </a:lnTo>
                <a:lnTo>
                  <a:pt x="360184" y="141935"/>
                </a:lnTo>
                <a:lnTo>
                  <a:pt x="359194" y="144208"/>
                </a:lnTo>
                <a:lnTo>
                  <a:pt x="358876" y="146189"/>
                </a:lnTo>
                <a:lnTo>
                  <a:pt x="358876" y="152717"/>
                </a:lnTo>
                <a:lnTo>
                  <a:pt x="360502" y="156959"/>
                </a:lnTo>
                <a:lnTo>
                  <a:pt x="363753" y="159905"/>
                </a:lnTo>
                <a:lnTo>
                  <a:pt x="365061" y="161531"/>
                </a:lnTo>
                <a:lnTo>
                  <a:pt x="367042" y="162509"/>
                </a:lnTo>
                <a:lnTo>
                  <a:pt x="368985" y="163499"/>
                </a:lnTo>
                <a:lnTo>
                  <a:pt x="370967" y="164134"/>
                </a:lnTo>
                <a:lnTo>
                  <a:pt x="373227" y="164464"/>
                </a:lnTo>
                <a:lnTo>
                  <a:pt x="377469" y="164464"/>
                </a:lnTo>
                <a:lnTo>
                  <a:pt x="379450" y="164134"/>
                </a:lnTo>
                <a:lnTo>
                  <a:pt x="381393" y="163499"/>
                </a:lnTo>
                <a:lnTo>
                  <a:pt x="385305" y="161531"/>
                </a:lnTo>
                <a:lnTo>
                  <a:pt x="386613" y="159905"/>
                </a:lnTo>
                <a:lnTo>
                  <a:pt x="389902" y="156959"/>
                </a:lnTo>
                <a:lnTo>
                  <a:pt x="391528" y="152717"/>
                </a:lnTo>
                <a:lnTo>
                  <a:pt x="391528" y="146189"/>
                </a:lnTo>
                <a:lnTo>
                  <a:pt x="391172" y="144208"/>
                </a:lnTo>
                <a:lnTo>
                  <a:pt x="390220" y="141935"/>
                </a:lnTo>
                <a:lnTo>
                  <a:pt x="389547" y="139966"/>
                </a:lnTo>
                <a:lnTo>
                  <a:pt x="388251" y="138341"/>
                </a:lnTo>
                <a:lnTo>
                  <a:pt x="385305" y="135407"/>
                </a:lnTo>
                <a:lnTo>
                  <a:pt x="383362" y="134099"/>
                </a:lnTo>
                <a:lnTo>
                  <a:pt x="381393" y="133108"/>
                </a:lnTo>
                <a:lnTo>
                  <a:pt x="375526" y="130848"/>
                </a:lnTo>
                <a:close/>
              </a:path>
              <a:path w="457200" h="289560">
                <a:moveTo>
                  <a:pt x="318981" y="104851"/>
                </a:moveTo>
                <a:lnTo>
                  <a:pt x="279044" y="104851"/>
                </a:lnTo>
                <a:lnTo>
                  <a:pt x="286029" y="108076"/>
                </a:lnTo>
                <a:lnTo>
                  <a:pt x="289280" y="113080"/>
                </a:lnTo>
                <a:lnTo>
                  <a:pt x="293828" y="117722"/>
                </a:lnTo>
                <a:lnTo>
                  <a:pt x="299604" y="120161"/>
                </a:lnTo>
                <a:lnTo>
                  <a:pt x="305863" y="120256"/>
                </a:lnTo>
                <a:lnTo>
                  <a:pt x="311861" y="117868"/>
                </a:lnTo>
                <a:lnTo>
                  <a:pt x="316493" y="113329"/>
                </a:lnTo>
                <a:lnTo>
                  <a:pt x="318936" y="107568"/>
                </a:lnTo>
                <a:lnTo>
                  <a:pt x="318981" y="104851"/>
                </a:lnTo>
                <a:close/>
              </a:path>
              <a:path w="457200" h="289560">
                <a:moveTo>
                  <a:pt x="105879" y="0"/>
                </a:moveTo>
                <a:lnTo>
                  <a:pt x="89547" y="0"/>
                </a:lnTo>
                <a:lnTo>
                  <a:pt x="80325" y="1004"/>
                </a:lnTo>
                <a:lnTo>
                  <a:pt x="48531" y="31213"/>
                </a:lnTo>
                <a:lnTo>
                  <a:pt x="47070" y="40268"/>
                </a:lnTo>
                <a:lnTo>
                  <a:pt x="47591" y="49517"/>
                </a:lnTo>
                <a:lnTo>
                  <a:pt x="56957" y="89537"/>
                </a:lnTo>
                <a:lnTo>
                  <a:pt x="93853" y="110845"/>
                </a:lnTo>
                <a:lnTo>
                  <a:pt x="101574" y="110845"/>
                </a:lnTo>
                <a:lnTo>
                  <a:pt x="116460" y="108187"/>
                </a:lnTo>
                <a:lnTo>
                  <a:pt x="129098" y="100795"/>
                </a:lnTo>
                <a:lnTo>
                  <a:pt x="138464" y="89537"/>
                </a:lnTo>
                <a:lnTo>
                  <a:pt x="142500" y="78193"/>
                </a:lnTo>
                <a:lnTo>
                  <a:pt x="89001" y="78193"/>
                </a:lnTo>
                <a:lnTo>
                  <a:pt x="84886" y="74714"/>
                </a:lnTo>
                <a:lnTo>
                  <a:pt x="79146" y="40208"/>
                </a:lnTo>
                <a:lnTo>
                  <a:pt x="80911" y="37439"/>
                </a:lnTo>
                <a:lnTo>
                  <a:pt x="83108" y="34848"/>
                </a:lnTo>
                <a:lnTo>
                  <a:pt x="85559" y="32651"/>
                </a:lnTo>
                <a:lnTo>
                  <a:pt x="147120" y="32651"/>
                </a:lnTo>
                <a:lnTo>
                  <a:pt x="146882" y="31213"/>
                </a:lnTo>
                <a:lnTo>
                  <a:pt x="115095" y="1004"/>
                </a:lnTo>
                <a:lnTo>
                  <a:pt x="105879" y="0"/>
                </a:lnTo>
                <a:close/>
              </a:path>
              <a:path w="457200" h="289560">
                <a:moveTo>
                  <a:pt x="147120" y="32651"/>
                </a:moveTo>
                <a:lnTo>
                  <a:pt x="109867" y="32651"/>
                </a:lnTo>
                <a:lnTo>
                  <a:pt x="112318" y="34848"/>
                </a:lnTo>
                <a:lnTo>
                  <a:pt x="113398" y="36156"/>
                </a:lnTo>
                <a:lnTo>
                  <a:pt x="114515" y="37439"/>
                </a:lnTo>
                <a:lnTo>
                  <a:pt x="116281" y="40208"/>
                </a:lnTo>
                <a:lnTo>
                  <a:pt x="110528" y="74714"/>
                </a:lnTo>
                <a:lnTo>
                  <a:pt x="106413" y="78193"/>
                </a:lnTo>
                <a:lnTo>
                  <a:pt x="142500" y="78193"/>
                </a:lnTo>
                <a:lnTo>
                  <a:pt x="143535" y="75285"/>
                </a:lnTo>
                <a:lnTo>
                  <a:pt x="147816" y="49491"/>
                </a:lnTo>
                <a:lnTo>
                  <a:pt x="148347" y="40268"/>
                </a:lnTo>
                <a:lnTo>
                  <a:pt x="147120" y="32651"/>
                </a:lnTo>
                <a:close/>
              </a:path>
              <a:path w="457200" h="289560">
                <a:moveTo>
                  <a:pt x="449897" y="6438"/>
                </a:moveTo>
                <a:lnTo>
                  <a:pt x="190296" y="6438"/>
                </a:lnTo>
                <a:lnTo>
                  <a:pt x="182994" y="13741"/>
                </a:lnTo>
                <a:lnTo>
                  <a:pt x="182994" y="31788"/>
                </a:lnTo>
                <a:lnTo>
                  <a:pt x="190296" y="39090"/>
                </a:lnTo>
                <a:lnTo>
                  <a:pt x="424535" y="39090"/>
                </a:lnTo>
                <a:lnTo>
                  <a:pt x="424535" y="71348"/>
                </a:lnTo>
                <a:lnTo>
                  <a:pt x="457200" y="71348"/>
                </a:lnTo>
                <a:lnTo>
                  <a:pt x="457200" y="13741"/>
                </a:lnTo>
                <a:lnTo>
                  <a:pt x="449897" y="6438"/>
                </a:lnTo>
                <a:close/>
              </a:path>
            </a:pathLst>
          </a:custGeom>
          <a:solidFill>
            <a:srgbClr val="EE252A"/>
          </a:solidFill>
        </p:spPr>
        <p:txBody>
          <a:bodyPr wrap="square" lIns="0" tIns="0" rIns="0" bIns="0" rtlCol="0"/>
          <a:lstStyle/>
          <a:p>
            <a:endParaRPr/>
          </a:p>
        </p:txBody>
      </p:sp>
      <p:sp>
        <p:nvSpPr>
          <p:cNvPr id="26" name="object 23">
            <a:extLst>
              <a:ext uri="{FF2B5EF4-FFF2-40B4-BE49-F238E27FC236}">
                <a16:creationId xmlns:a16="http://schemas.microsoft.com/office/drawing/2014/main" id="{00F687AD-1913-D66B-E143-326E439FD459}"/>
              </a:ext>
            </a:extLst>
          </p:cNvPr>
          <p:cNvSpPr txBox="1"/>
          <p:nvPr/>
        </p:nvSpPr>
        <p:spPr>
          <a:xfrm>
            <a:off x="3157693" y="3901709"/>
            <a:ext cx="1164452" cy="555345"/>
          </a:xfrm>
          <a:prstGeom prst="rect">
            <a:avLst/>
          </a:prstGeom>
        </p:spPr>
        <p:txBody>
          <a:bodyPr vert="horz" wrap="square" lIns="0" tIns="0" rIns="0" bIns="0" rtlCol="0">
            <a:spAutoFit/>
          </a:bodyPr>
          <a:lstStyle/>
          <a:p>
            <a:pPr marR="5080" algn="ctr">
              <a:lnSpc>
                <a:spcPct val="101899"/>
              </a:lnSpc>
              <a:spcBef>
                <a:spcPts val="80"/>
              </a:spcBef>
            </a:pPr>
            <a:r>
              <a:rPr b="1" spc="-10" dirty="0">
                <a:cs typeface="Roboto-Medium"/>
              </a:rPr>
              <a:t>Qualifies</a:t>
            </a:r>
            <a:r>
              <a:rPr b="1" spc="5" dirty="0">
                <a:cs typeface="Roboto-Medium"/>
              </a:rPr>
              <a:t> </a:t>
            </a:r>
            <a:r>
              <a:rPr b="1" spc="-25" dirty="0">
                <a:cs typeface="Roboto-Medium"/>
              </a:rPr>
              <a:t>for</a:t>
            </a:r>
            <a:br>
              <a:rPr lang="en-US" b="1" spc="-25" dirty="0">
                <a:cs typeface="Roboto-Medium"/>
              </a:rPr>
            </a:br>
            <a:r>
              <a:rPr lang="en-US" b="1" spc="-25" dirty="0">
                <a:cs typeface="Roboto-Medium"/>
              </a:rPr>
              <a:t>benefits</a:t>
            </a:r>
            <a:endParaRPr b="1" dirty="0">
              <a:cs typeface="Roboto-Medium"/>
            </a:endParaRPr>
          </a:p>
        </p:txBody>
      </p:sp>
      <p:sp>
        <p:nvSpPr>
          <p:cNvPr id="27" name="object 24">
            <a:extLst>
              <a:ext uri="{FF2B5EF4-FFF2-40B4-BE49-F238E27FC236}">
                <a16:creationId xmlns:a16="http://schemas.microsoft.com/office/drawing/2014/main" id="{41FED927-47B3-5AD9-8A90-286A93457D08}"/>
              </a:ext>
            </a:extLst>
          </p:cNvPr>
          <p:cNvSpPr/>
          <p:nvPr/>
        </p:nvSpPr>
        <p:spPr>
          <a:xfrm>
            <a:off x="3409896" y="2928962"/>
            <a:ext cx="661491" cy="705971"/>
          </a:xfrm>
          <a:custGeom>
            <a:avLst/>
            <a:gdLst/>
            <a:ahLst/>
            <a:cxnLst/>
            <a:rect l="l" t="t" r="r" b="b"/>
            <a:pathLst>
              <a:path w="368300" h="393064">
                <a:moveTo>
                  <a:pt x="277304" y="210604"/>
                </a:moveTo>
                <a:lnTo>
                  <a:pt x="241929" y="217765"/>
                </a:lnTo>
                <a:lnTo>
                  <a:pt x="213013" y="237283"/>
                </a:lnTo>
                <a:lnTo>
                  <a:pt x="193504" y="266207"/>
                </a:lnTo>
                <a:lnTo>
                  <a:pt x="186347" y="301586"/>
                </a:lnTo>
                <a:lnTo>
                  <a:pt x="193504" y="336966"/>
                </a:lnTo>
                <a:lnTo>
                  <a:pt x="213013" y="365890"/>
                </a:lnTo>
                <a:lnTo>
                  <a:pt x="241929" y="385408"/>
                </a:lnTo>
                <a:lnTo>
                  <a:pt x="277304" y="392569"/>
                </a:lnTo>
                <a:lnTo>
                  <a:pt x="312685" y="385408"/>
                </a:lnTo>
                <a:lnTo>
                  <a:pt x="341614" y="365890"/>
                </a:lnTo>
                <a:lnTo>
                  <a:pt x="342533" y="364528"/>
                </a:lnTo>
                <a:lnTo>
                  <a:pt x="277304" y="364528"/>
                </a:lnTo>
                <a:lnTo>
                  <a:pt x="252839" y="359574"/>
                </a:lnTo>
                <a:lnTo>
                  <a:pt x="232833" y="346073"/>
                </a:lnTo>
                <a:lnTo>
                  <a:pt x="219331" y="326064"/>
                </a:lnTo>
                <a:lnTo>
                  <a:pt x="214376" y="301586"/>
                </a:lnTo>
                <a:lnTo>
                  <a:pt x="219331" y="277109"/>
                </a:lnTo>
                <a:lnTo>
                  <a:pt x="232833" y="257100"/>
                </a:lnTo>
                <a:lnTo>
                  <a:pt x="252839" y="243599"/>
                </a:lnTo>
                <a:lnTo>
                  <a:pt x="277304" y="238645"/>
                </a:lnTo>
                <a:lnTo>
                  <a:pt x="342533" y="238645"/>
                </a:lnTo>
                <a:lnTo>
                  <a:pt x="341614" y="237283"/>
                </a:lnTo>
                <a:lnTo>
                  <a:pt x="312685" y="217765"/>
                </a:lnTo>
                <a:lnTo>
                  <a:pt x="277304" y="210604"/>
                </a:lnTo>
                <a:close/>
              </a:path>
              <a:path w="368300" h="393064">
                <a:moveTo>
                  <a:pt x="303847" y="0"/>
                </a:moveTo>
                <a:lnTo>
                  <a:pt x="78041" y="0"/>
                </a:lnTo>
                <a:lnTo>
                  <a:pt x="74485" y="1485"/>
                </a:lnTo>
                <a:lnTo>
                  <a:pt x="1485" y="74472"/>
                </a:lnTo>
                <a:lnTo>
                  <a:pt x="0" y="78028"/>
                </a:lnTo>
                <a:lnTo>
                  <a:pt x="0" y="365620"/>
                </a:lnTo>
                <a:lnTo>
                  <a:pt x="6261" y="371894"/>
                </a:lnTo>
                <a:lnTo>
                  <a:pt x="168440" y="371894"/>
                </a:lnTo>
                <a:lnTo>
                  <a:pt x="174701" y="365620"/>
                </a:lnTo>
                <a:lnTo>
                  <a:pt x="174701" y="350126"/>
                </a:lnTo>
                <a:lnTo>
                  <a:pt x="168440" y="343852"/>
                </a:lnTo>
                <a:lnTo>
                  <a:pt x="28041" y="343852"/>
                </a:lnTo>
                <a:lnTo>
                  <a:pt x="28041" y="104978"/>
                </a:lnTo>
                <a:lnTo>
                  <a:pt x="98526" y="104978"/>
                </a:lnTo>
                <a:lnTo>
                  <a:pt x="104800" y="98704"/>
                </a:lnTo>
                <a:lnTo>
                  <a:pt x="104800" y="76936"/>
                </a:lnTo>
                <a:lnTo>
                  <a:pt x="38671" y="76936"/>
                </a:lnTo>
                <a:lnTo>
                  <a:pt x="76758" y="38862"/>
                </a:lnTo>
                <a:lnTo>
                  <a:pt x="104800" y="38862"/>
                </a:lnTo>
                <a:lnTo>
                  <a:pt x="104800" y="28041"/>
                </a:lnTo>
                <a:lnTo>
                  <a:pt x="314132" y="28041"/>
                </a:lnTo>
                <a:lnTo>
                  <a:pt x="314134" y="10312"/>
                </a:lnTo>
                <a:lnTo>
                  <a:pt x="312661" y="6743"/>
                </a:lnTo>
                <a:lnTo>
                  <a:pt x="307403" y="1485"/>
                </a:lnTo>
                <a:lnTo>
                  <a:pt x="303847" y="0"/>
                </a:lnTo>
                <a:close/>
              </a:path>
              <a:path w="368300" h="393064">
                <a:moveTo>
                  <a:pt x="342533" y="238645"/>
                </a:moveTo>
                <a:lnTo>
                  <a:pt x="277304" y="238645"/>
                </a:lnTo>
                <a:lnTo>
                  <a:pt x="301789" y="243599"/>
                </a:lnTo>
                <a:lnTo>
                  <a:pt x="321802" y="257100"/>
                </a:lnTo>
                <a:lnTo>
                  <a:pt x="335304" y="277109"/>
                </a:lnTo>
                <a:lnTo>
                  <a:pt x="340258" y="301586"/>
                </a:lnTo>
                <a:lnTo>
                  <a:pt x="335304" y="326064"/>
                </a:lnTo>
                <a:lnTo>
                  <a:pt x="321802" y="346073"/>
                </a:lnTo>
                <a:lnTo>
                  <a:pt x="301789" y="359574"/>
                </a:lnTo>
                <a:lnTo>
                  <a:pt x="277304" y="364528"/>
                </a:lnTo>
                <a:lnTo>
                  <a:pt x="342533" y="364528"/>
                </a:lnTo>
                <a:lnTo>
                  <a:pt x="361136" y="336966"/>
                </a:lnTo>
                <a:lnTo>
                  <a:pt x="368300" y="301586"/>
                </a:lnTo>
                <a:lnTo>
                  <a:pt x="361136" y="266207"/>
                </a:lnTo>
                <a:lnTo>
                  <a:pt x="342533" y="238645"/>
                </a:lnTo>
                <a:close/>
              </a:path>
              <a:path w="368300" h="393064">
                <a:moveTo>
                  <a:pt x="279171" y="330657"/>
                </a:moveTo>
                <a:lnTo>
                  <a:pt x="258711" y="330657"/>
                </a:lnTo>
                <a:lnTo>
                  <a:pt x="258838" y="330987"/>
                </a:lnTo>
                <a:lnTo>
                  <a:pt x="261670" y="333819"/>
                </a:lnTo>
                <a:lnTo>
                  <a:pt x="265252" y="335191"/>
                </a:lnTo>
                <a:lnTo>
                  <a:pt x="272211" y="335191"/>
                </a:lnTo>
                <a:lnTo>
                  <a:pt x="275615" y="333984"/>
                </a:lnTo>
                <a:lnTo>
                  <a:pt x="278384" y="331431"/>
                </a:lnTo>
                <a:lnTo>
                  <a:pt x="278345" y="331292"/>
                </a:lnTo>
                <a:lnTo>
                  <a:pt x="278523" y="331127"/>
                </a:lnTo>
                <a:lnTo>
                  <a:pt x="278701" y="331127"/>
                </a:lnTo>
                <a:lnTo>
                  <a:pt x="279171" y="330657"/>
                </a:lnTo>
                <a:close/>
              </a:path>
              <a:path w="368300" h="393064">
                <a:moveTo>
                  <a:pt x="278701" y="331127"/>
                </a:moveTo>
                <a:lnTo>
                  <a:pt x="278523" y="331127"/>
                </a:lnTo>
                <a:lnTo>
                  <a:pt x="278663" y="331165"/>
                </a:lnTo>
                <a:close/>
              </a:path>
              <a:path w="368300" h="393064">
                <a:moveTo>
                  <a:pt x="250164" y="289191"/>
                </a:moveTo>
                <a:lnTo>
                  <a:pt x="238721" y="299656"/>
                </a:lnTo>
                <a:lnTo>
                  <a:pt x="238315" y="308533"/>
                </a:lnTo>
                <a:lnTo>
                  <a:pt x="258572" y="330695"/>
                </a:lnTo>
                <a:lnTo>
                  <a:pt x="258711" y="330657"/>
                </a:lnTo>
                <a:lnTo>
                  <a:pt x="279171" y="330657"/>
                </a:lnTo>
                <a:lnTo>
                  <a:pt x="308963" y="300888"/>
                </a:lnTo>
                <a:lnTo>
                  <a:pt x="269303" y="300888"/>
                </a:lnTo>
                <a:lnTo>
                  <a:pt x="259041" y="289648"/>
                </a:lnTo>
                <a:lnTo>
                  <a:pt x="250164" y="289191"/>
                </a:lnTo>
                <a:close/>
              </a:path>
              <a:path w="368300" h="393064">
                <a:moveTo>
                  <a:pt x="306031" y="273037"/>
                </a:moveTo>
                <a:lnTo>
                  <a:pt x="297154" y="273037"/>
                </a:lnTo>
                <a:lnTo>
                  <a:pt x="269303" y="300888"/>
                </a:lnTo>
                <a:lnTo>
                  <a:pt x="308963" y="300888"/>
                </a:lnTo>
                <a:lnTo>
                  <a:pt x="316979" y="292862"/>
                </a:lnTo>
                <a:lnTo>
                  <a:pt x="316979" y="283997"/>
                </a:lnTo>
                <a:lnTo>
                  <a:pt x="306031" y="273037"/>
                </a:lnTo>
                <a:close/>
              </a:path>
              <a:path w="368300" h="393064">
                <a:moveTo>
                  <a:pt x="155371" y="264198"/>
                </a:moveTo>
                <a:lnTo>
                  <a:pt x="67056" y="264198"/>
                </a:lnTo>
                <a:lnTo>
                  <a:pt x="60782" y="270471"/>
                </a:lnTo>
                <a:lnTo>
                  <a:pt x="60782" y="285965"/>
                </a:lnTo>
                <a:lnTo>
                  <a:pt x="67056" y="292239"/>
                </a:lnTo>
                <a:lnTo>
                  <a:pt x="155371" y="292239"/>
                </a:lnTo>
                <a:lnTo>
                  <a:pt x="161645" y="285965"/>
                </a:lnTo>
                <a:lnTo>
                  <a:pt x="161645" y="270471"/>
                </a:lnTo>
                <a:lnTo>
                  <a:pt x="155371" y="264198"/>
                </a:lnTo>
                <a:close/>
              </a:path>
              <a:path w="368300" h="393064">
                <a:moveTo>
                  <a:pt x="247053" y="129311"/>
                </a:moveTo>
                <a:lnTo>
                  <a:pt x="71031" y="129311"/>
                </a:lnTo>
                <a:lnTo>
                  <a:pt x="67475" y="130784"/>
                </a:lnTo>
                <a:lnTo>
                  <a:pt x="62217" y="136042"/>
                </a:lnTo>
                <a:lnTo>
                  <a:pt x="60731" y="139611"/>
                </a:lnTo>
                <a:lnTo>
                  <a:pt x="60782" y="225221"/>
                </a:lnTo>
                <a:lnTo>
                  <a:pt x="67056" y="231482"/>
                </a:lnTo>
                <a:lnTo>
                  <a:pt x="187820" y="231482"/>
                </a:lnTo>
                <a:lnTo>
                  <a:pt x="194094" y="225221"/>
                </a:lnTo>
                <a:lnTo>
                  <a:pt x="194094" y="209715"/>
                </a:lnTo>
                <a:lnTo>
                  <a:pt x="187820" y="203441"/>
                </a:lnTo>
                <a:lnTo>
                  <a:pt x="88823" y="203441"/>
                </a:lnTo>
                <a:lnTo>
                  <a:pt x="88772" y="157353"/>
                </a:lnTo>
                <a:lnTo>
                  <a:pt x="253385" y="157353"/>
                </a:lnTo>
                <a:lnTo>
                  <a:pt x="253314" y="135559"/>
                </a:lnTo>
                <a:lnTo>
                  <a:pt x="247053" y="129311"/>
                </a:lnTo>
                <a:close/>
              </a:path>
              <a:path w="368300" h="393064">
                <a:moveTo>
                  <a:pt x="314132" y="28041"/>
                </a:moveTo>
                <a:lnTo>
                  <a:pt x="286092" y="28041"/>
                </a:lnTo>
                <a:lnTo>
                  <a:pt x="286080" y="176872"/>
                </a:lnTo>
                <a:lnTo>
                  <a:pt x="292341" y="183146"/>
                </a:lnTo>
                <a:lnTo>
                  <a:pt x="307835" y="183146"/>
                </a:lnTo>
                <a:lnTo>
                  <a:pt x="314109" y="176872"/>
                </a:lnTo>
                <a:lnTo>
                  <a:pt x="314132" y="28041"/>
                </a:lnTo>
                <a:close/>
              </a:path>
              <a:path w="368300" h="393064">
                <a:moveTo>
                  <a:pt x="253385" y="157353"/>
                </a:moveTo>
                <a:lnTo>
                  <a:pt x="225336" y="157353"/>
                </a:lnTo>
                <a:lnTo>
                  <a:pt x="225386" y="175590"/>
                </a:lnTo>
                <a:lnTo>
                  <a:pt x="231660" y="181838"/>
                </a:lnTo>
                <a:lnTo>
                  <a:pt x="247154" y="181825"/>
                </a:lnTo>
                <a:lnTo>
                  <a:pt x="253365" y="175590"/>
                </a:lnTo>
                <a:lnTo>
                  <a:pt x="253385" y="157353"/>
                </a:lnTo>
                <a:close/>
              </a:path>
              <a:path w="368300" h="393064">
                <a:moveTo>
                  <a:pt x="142392" y="68275"/>
                </a:moveTo>
                <a:lnTo>
                  <a:pt x="134645" y="68275"/>
                </a:lnTo>
                <a:lnTo>
                  <a:pt x="128422" y="74472"/>
                </a:lnTo>
                <a:lnTo>
                  <a:pt x="128320" y="89992"/>
                </a:lnTo>
                <a:lnTo>
                  <a:pt x="134581" y="96291"/>
                </a:lnTo>
                <a:lnTo>
                  <a:pt x="239356" y="96558"/>
                </a:lnTo>
                <a:lnTo>
                  <a:pt x="247103" y="96558"/>
                </a:lnTo>
                <a:lnTo>
                  <a:pt x="253377" y="90297"/>
                </a:lnTo>
                <a:lnTo>
                  <a:pt x="253428" y="74828"/>
                </a:lnTo>
                <a:lnTo>
                  <a:pt x="247154" y="68529"/>
                </a:lnTo>
                <a:lnTo>
                  <a:pt x="142392" y="68275"/>
                </a:lnTo>
                <a:close/>
              </a:path>
              <a:path w="368300" h="393064">
                <a:moveTo>
                  <a:pt x="104800" y="38862"/>
                </a:moveTo>
                <a:lnTo>
                  <a:pt x="76758" y="38862"/>
                </a:lnTo>
                <a:lnTo>
                  <a:pt x="76758" y="76936"/>
                </a:lnTo>
                <a:lnTo>
                  <a:pt x="104800" y="76936"/>
                </a:lnTo>
                <a:lnTo>
                  <a:pt x="104800" y="38862"/>
                </a:lnTo>
                <a:close/>
              </a:path>
            </a:pathLst>
          </a:custGeom>
          <a:solidFill>
            <a:srgbClr val="244F8C"/>
          </a:solidFill>
        </p:spPr>
        <p:txBody>
          <a:bodyPr wrap="square" lIns="0" tIns="0" rIns="0" bIns="0" rtlCol="0"/>
          <a:lstStyle/>
          <a:p>
            <a:endParaRPr/>
          </a:p>
        </p:txBody>
      </p:sp>
      <p:sp>
        <p:nvSpPr>
          <p:cNvPr id="28" name="object 25">
            <a:extLst>
              <a:ext uri="{FF2B5EF4-FFF2-40B4-BE49-F238E27FC236}">
                <a16:creationId xmlns:a16="http://schemas.microsoft.com/office/drawing/2014/main" id="{3B4022EC-F01B-E3F6-EBA4-6789FCE800AD}"/>
              </a:ext>
            </a:extLst>
          </p:cNvPr>
          <p:cNvSpPr/>
          <p:nvPr/>
        </p:nvSpPr>
        <p:spPr>
          <a:xfrm>
            <a:off x="693006" y="5105400"/>
            <a:ext cx="10583856" cy="0"/>
          </a:xfrm>
          <a:custGeom>
            <a:avLst/>
            <a:gdLst/>
            <a:ahLst/>
            <a:cxnLst/>
            <a:rect l="l" t="t" r="r" b="b"/>
            <a:pathLst>
              <a:path w="5892800">
                <a:moveTo>
                  <a:pt x="0" y="0"/>
                </a:moveTo>
                <a:lnTo>
                  <a:pt x="5892800" y="0"/>
                </a:lnTo>
              </a:path>
            </a:pathLst>
          </a:custGeom>
          <a:ln w="4445">
            <a:solidFill>
              <a:srgbClr val="A7A9AC"/>
            </a:solidFill>
          </a:ln>
        </p:spPr>
        <p:txBody>
          <a:bodyPr wrap="square" lIns="0" tIns="0" rIns="0" bIns="0" rtlCol="0"/>
          <a:lstStyle/>
          <a:p>
            <a:endParaRPr/>
          </a:p>
        </p:txBody>
      </p:sp>
      <p:sp>
        <p:nvSpPr>
          <p:cNvPr id="29" name="object 26">
            <a:extLst>
              <a:ext uri="{FF2B5EF4-FFF2-40B4-BE49-F238E27FC236}">
                <a16:creationId xmlns:a16="http://schemas.microsoft.com/office/drawing/2014/main" id="{AF67C94E-81E8-6EC0-F560-250BB2F58658}"/>
              </a:ext>
            </a:extLst>
          </p:cNvPr>
          <p:cNvSpPr/>
          <p:nvPr/>
        </p:nvSpPr>
        <p:spPr>
          <a:xfrm>
            <a:off x="693006" y="2354668"/>
            <a:ext cx="10583856" cy="0"/>
          </a:xfrm>
          <a:custGeom>
            <a:avLst/>
            <a:gdLst/>
            <a:ahLst/>
            <a:cxnLst/>
            <a:rect l="l" t="t" r="r" b="b"/>
            <a:pathLst>
              <a:path w="5892800">
                <a:moveTo>
                  <a:pt x="0" y="0"/>
                </a:moveTo>
                <a:lnTo>
                  <a:pt x="5892800" y="0"/>
                </a:lnTo>
              </a:path>
            </a:pathLst>
          </a:custGeom>
          <a:ln w="3175">
            <a:solidFill>
              <a:srgbClr val="A7A9AC"/>
            </a:solidFill>
          </a:ln>
        </p:spPr>
        <p:txBody>
          <a:bodyPr wrap="square" lIns="0" tIns="0" rIns="0" bIns="0" rtlCol="0"/>
          <a:lstStyle/>
          <a:p>
            <a:endParaRPr/>
          </a:p>
        </p:txBody>
      </p:sp>
    </p:spTree>
    <p:extLst>
      <p:ext uri="{BB962C8B-B14F-4D97-AF65-F5344CB8AC3E}">
        <p14:creationId xmlns:p14="http://schemas.microsoft.com/office/powerpoint/2010/main" val="2731834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83D0A41-5D32-D841-AAE8-D68664EA4587}"/>
              </a:ext>
            </a:extLst>
          </p:cNvPr>
          <p:cNvSpPr>
            <a:spLocks noGrp="1"/>
          </p:cNvSpPr>
          <p:nvPr>
            <p:ph type="body" idx="1"/>
          </p:nvPr>
        </p:nvSpPr>
        <p:spPr/>
        <p:txBody>
          <a:bodyPr/>
          <a:lstStyle/>
          <a:p>
            <a:r>
              <a:rPr lang="en-US" dirty="0"/>
              <a:t>Thank You</a:t>
            </a:r>
          </a:p>
        </p:txBody>
      </p:sp>
      <p:sp>
        <p:nvSpPr>
          <p:cNvPr id="11" name="Text Placeholder 10">
            <a:extLst>
              <a:ext uri="{FF2B5EF4-FFF2-40B4-BE49-F238E27FC236}">
                <a16:creationId xmlns:a16="http://schemas.microsoft.com/office/drawing/2014/main" id="{3E29D805-592D-6745-A7A5-093A80DCAB99}"/>
              </a:ext>
            </a:extLst>
          </p:cNvPr>
          <p:cNvSpPr>
            <a:spLocks noGrp="1"/>
          </p:cNvSpPr>
          <p:nvPr>
            <p:ph type="body" sz="quarter" idx="11"/>
          </p:nvPr>
        </p:nvSpPr>
        <p:spPr/>
        <p:txBody>
          <a:bodyPr/>
          <a:lstStyle/>
          <a:p>
            <a:endParaRPr lang="en-US"/>
          </a:p>
        </p:txBody>
      </p:sp>
      <p:sp>
        <p:nvSpPr>
          <p:cNvPr id="12" name="Text Placeholder 11">
            <a:extLst>
              <a:ext uri="{FF2B5EF4-FFF2-40B4-BE49-F238E27FC236}">
                <a16:creationId xmlns:a16="http://schemas.microsoft.com/office/drawing/2014/main" id="{18D05ED9-EC79-D047-946B-D946F2057B40}"/>
              </a:ext>
            </a:extLst>
          </p:cNvPr>
          <p:cNvSpPr>
            <a:spLocks noGrp="1"/>
          </p:cNvSpPr>
          <p:nvPr>
            <p:ph type="body" sz="quarter" idx="12"/>
          </p:nvPr>
        </p:nvSpPr>
        <p:spPr/>
        <p:txBody>
          <a:bodyPr/>
          <a:lstStyle/>
          <a:p>
            <a:endParaRPr lang="en-US"/>
          </a:p>
        </p:txBody>
      </p:sp>
      <p:sp>
        <p:nvSpPr>
          <p:cNvPr id="13" name="Text Placeholder 12">
            <a:extLst>
              <a:ext uri="{FF2B5EF4-FFF2-40B4-BE49-F238E27FC236}">
                <a16:creationId xmlns:a16="http://schemas.microsoft.com/office/drawing/2014/main" id="{F01E0179-B4E3-7140-8F2F-8DD382D37ADE}"/>
              </a:ext>
            </a:extLst>
          </p:cNvPr>
          <p:cNvSpPr>
            <a:spLocks noGrp="1"/>
          </p:cNvSpPr>
          <p:nvPr>
            <p:ph type="body" sz="quarter" idx="13"/>
          </p:nvPr>
        </p:nvSpPr>
        <p:spPr/>
        <p:txBody>
          <a:bodyPr/>
          <a:lstStyle/>
          <a:p>
            <a:endParaRPr lang="en-US"/>
          </a:p>
        </p:txBody>
      </p:sp>
      <p:sp>
        <p:nvSpPr>
          <p:cNvPr id="14" name="Text Placeholder 13">
            <a:extLst>
              <a:ext uri="{FF2B5EF4-FFF2-40B4-BE49-F238E27FC236}">
                <a16:creationId xmlns:a16="http://schemas.microsoft.com/office/drawing/2014/main" id="{C008B956-C9AE-754D-950A-D4CB8D887105}"/>
              </a:ext>
            </a:extLst>
          </p:cNvPr>
          <p:cNvSpPr>
            <a:spLocks noGrp="1"/>
          </p:cNvSpPr>
          <p:nvPr>
            <p:ph type="body" sz="quarter" idx="14"/>
          </p:nvPr>
        </p:nvSpPr>
        <p:spPr/>
        <p:txBody>
          <a:bodyPr/>
          <a:lstStyle/>
          <a:p>
            <a:endParaRPr lang="en-US"/>
          </a:p>
        </p:txBody>
      </p:sp>
      <p:sp>
        <p:nvSpPr>
          <p:cNvPr id="15" name="Text Placeholder 14">
            <a:extLst>
              <a:ext uri="{FF2B5EF4-FFF2-40B4-BE49-F238E27FC236}">
                <a16:creationId xmlns:a16="http://schemas.microsoft.com/office/drawing/2014/main" id="{E7553128-85CD-714E-81CD-7A23ADCD0312}"/>
              </a:ext>
            </a:extLst>
          </p:cNvPr>
          <p:cNvSpPr>
            <a:spLocks noGrp="1"/>
          </p:cNvSpPr>
          <p:nvPr>
            <p:ph type="body" sz="quarter" idx="15"/>
          </p:nvPr>
        </p:nvSpPr>
        <p:spPr/>
        <p:txBody>
          <a:bodyPr/>
          <a:lstStyle/>
          <a:p>
            <a:endParaRPr lang="en-US"/>
          </a:p>
        </p:txBody>
      </p:sp>
      <p:sp>
        <p:nvSpPr>
          <p:cNvPr id="16" name="Text Placeholder 15">
            <a:extLst>
              <a:ext uri="{FF2B5EF4-FFF2-40B4-BE49-F238E27FC236}">
                <a16:creationId xmlns:a16="http://schemas.microsoft.com/office/drawing/2014/main" id="{37FBAE09-2AED-8E4D-9723-A0CC27D587E6}"/>
              </a:ext>
            </a:extLst>
          </p:cNvPr>
          <p:cNvSpPr>
            <a:spLocks noGrp="1"/>
          </p:cNvSpPr>
          <p:nvPr>
            <p:ph type="body" sz="quarter" idx="16"/>
          </p:nvPr>
        </p:nvSpPr>
        <p:spPr/>
        <p:txBody>
          <a:bodyPr/>
          <a:lstStyle/>
          <a:p>
            <a:endParaRPr lang="en-US"/>
          </a:p>
        </p:txBody>
      </p:sp>
      <p:sp>
        <p:nvSpPr>
          <p:cNvPr id="17" name="Text Placeholder 16">
            <a:extLst>
              <a:ext uri="{FF2B5EF4-FFF2-40B4-BE49-F238E27FC236}">
                <a16:creationId xmlns:a16="http://schemas.microsoft.com/office/drawing/2014/main" id="{C39BFC96-CEF1-6148-B16D-E01C46C7E8E3}"/>
              </a:ext>
            </a:extLst>
          </p:cNvPr>
          <p:cNvSpPr>
            <a:spLocks noGrp="1"/>
          </p:cNvSpPr>
          <p:nvPr>
            <p:ph type="body" sz="quarter" idx="17"/>
          </p:nvPr>
        </p:nvSpPr>
        <p:spPr/>
        <p:txBody>
          <a:bodyPr/>
          <a:lstStyle/>
          <a:p>
            <a:endParaRPr lang="en-US"/>
          </a:p>
        </p:txBody>
      </p:sp>
      <p:sp>
        <p:nvSpPr>
          <p:cNvPr id="18" name="Text Placeholder 17">
            <a:extLst>
              <a:ext uri="{FF2B5EF4-FFF2-40B4-BE49-F238E27FC236}">
                <a16:creationId xmlns:a16="http://schemas.microsoft.com/office/drawing/2014/main" id="{E16C8FBD-9647-BB47-9707-C3E1D5BBB577}"/>
              </a:ext>
            </a:extLst>
          </p:cNvPr>
          <p:cNvSpPr>
            <a:spLocks noGrp="1"/>
          </p:cNvSpPr>
          <p:nvPr>
            <p:ph type="body" sz="quarter" idx="18"/>
          </p:nvPr>
        </p:nvSpPr>
        <p:spPr/>
        <p:txBody>
          <a:bodyPr/>
          <a:lstStyle/>
          <a:p>
            <a:endParaRPr lang="en-US"/>
          </a:p>
        </p:txBody>
      </p:sp>
    </p:spTree>
    <p:extLst>
      <p:ext uri="{BB962C8B-B14F-4D97-AF65-F5344CB8AC3E}">
        <p14:creationId xmlns:p14="http://schemas.microsoft.com/office/powerpoint/2010/main" val="34686536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F244B5E-0635-470A-9106-A2A0CE858EFD}"/>
              </a:ext>
            </a:extLst>
          </p:cNvPr>
          <p:cNvSpPr>
            <a:spLocks noGrp="1"/>
          </p:cNvSpPr>
          <p:nvPr>
            <p:ph type="title"/>
          </p:nvPr>
        </p:nvSpPr>
        <p:spPr/>
        <p:txBody>
          <a:bodyPr/>
          <a:lstStyle/>
          <a:p>
            <a:r>
              <a:rPr lang="en-US" dirty="0"/>
              <a:t>Disclosures</a:t>
            </a:r>
          </a:p>
        </p:txBody>
      </p:sp>
      <p:sp>
        <p:nvSpPr>
          <p:cNvPr id="9" name="Text Placeholder 8">
            <a:extLst>
              <a:ext uri="{FF2B5EF4-FFF2-40B4-BE49-F238E27FC236}">
                <a16:creationId xmlns:a16="http://schemas.microsoft.com/office/drawing/2014/main" id="{23D2BE49-CB70-4573-A6C4-05F308DA9A59}"/>
              </a:ext>
            </a:extLst>
          </p:cNvPr>
          <p:cNvSpPr>
            <a:spLocks noGrp="1"/>
          </p:cNvSpPr>
          <p:nvPr>
            <p:ph type="body" sz="quarter" idx="11"/>
          </p:nvPr>
        </p:nvSpPr>
        <p:spPr>
          <a:xfrm>
            <a:off x="571641" y="1514037"/>
            <a:ext cx="8419959" cy="4200963"/>
          </a:xfrm>
        </p:spPr>
        <p:txBody>
          <a:bodyPr/>
          <a:lstStyle/>
          <a:p>
            <a:r>
              <a:rPr lang="en-US" sz="1000" b="1" i="0" u="none" strike="noStrike" baseline="0" dirty="0">
                <a:solidFill>
                  <a:srgbClr val="000000"/>
                </a:solidFill>
              </a:rPr>
              <a:t>The Lincoln National Life Insurance Company does not solicit business in the state of New York, nor is it authorized to do so. </a:t>
            </a:r>
          </a:p>
          <a:p>
            <a:r>
              <a:rPr lang="en-US" sz="1000" b="0" i="0" u="none" strike="noStrike" baseline="0" dirty="0">
                <a:solidFill>
                  <a:srgbClr val="000000"/>
                </a:solidFill>
              </a:rPr>
              <a:t>Lincoln Financial Group</a:t>
            </a:r>
            <a:r>
              <a:rPr lang="en-US" sz="600" b="0" i="0" u="none" strike="noStrike" baseline="0" dirty="0">
                <a:solidFill>
                  <a:srgbClr val="000000"/>
                </a:solidFill>
              </a:rPr>
              <a:t>® </a:t>
            </a:r>
            <a:r>
              <a:rPr lang="en-US" sz="1000" b="0" i="0" u="none" strike="noStrike" baseline="0" dirty="0">
                <a:solidFill>
                  <a:srgbClr val="000000"/>
                </a:solidFill>
              </a:rPr>
              <a:t>affiliates, their distributors, and their respective employees, representatives, and/or insurance agents do not provide tax, accounting, or legal advice. Clients should consult an independent professional as to any tax, accounting, or legal statements made herein. </a:t>
            </a:r>
          </a:p>
          <a:p>
            <a:r>
              <a:rPr lang="en-US" sz="1000" b="1" i="0" u="none" strike="noStrike" baseline="0" dirty="0">
                <a:solidFill>
                  <a:srgbClr val="000000"/>
                </a:solidFill>
              </a:rPr>
              <a:t>Lincoln </a:t>
            </a:r>
            <a:r>
              <a:rPr lang="en-US" sz="1000" b="1" i="1" u="none" strike="noStrike" baseline="0" dirty="0">
                <a:solidFill>
                  <a:srgbClr val="000000"/>
                </a:solidFill>
              </a:rPr>
              <a:t>MoneyGuard</a:t>
            </a:r>
            <a:r>
              <a:rPr lang="en-US" sz="600" b="1" i="0" u="none" strike="noStrike" baseline="0" dirty="0">
                <a:solidFill>
                  <a:srgbClr val="000000"/>
                </a:solidFill>
              </a:rPr>
              <a:t>® </a:t>
            </a:r>
            <a:r>
              <a:rPr lang="en-US" sz="1000" b="1" i="0" u="none" strike="noStrike" baseline="0" dirty="0">
                <a:solidFill>
                  <a:srgbClr val="000000"/>
                </a:solidFill>
              </a:rPr>
              <a:t>Solutions are universal life and variable universal life insurance policies with long-term care riders. Only registered representatives can sell variable products. </a:t>
            </a:r>
          </a:p>
          <a:p>
            <a:r>
              <a:rPr lang="en-US" sz="1000" b="1" i="0" u="none" strike="noStrike" baseline="0" dirty="0">
                <a:solidFill>
                  <a:srgbClr val="000000"/>
                </a:solidFill>
              </a:rPr>
              <a:t>All guarantees and benefits of the insurance policy are subject to the claims-paying ability of the issuing insurance company. </a:t>
            </a:r>
            <a:r>
              <a:rPr lang="en-US" sz="1000" b="0" i="0" u="none" strike="noStrike" baseline="0" dirty="0">
                <a:solidFill>
                  <a:srgbClr val="000000"/>
                </a:solidFill>
              </a:rPr>
              <a:t>They are not backed by the broker-dealer and/or insurance agency selling the policy, or any affiliates of those entities other than the issuing company affiliates, and none makes any representations or guarantees regarding the claims-paying ability of the issuer.</a:t>
            </a:r>
          </a:p>
          <a:p>
            <a:r>
              <a:rPr lang="en-US" sz="1000" b="0" i="0" u="none" strike="noStrike" baseline="0" dirty="0">
                <a:solidFill>
                  <a:srgbClr val="000000"/>
                </a:solidFill>
              </a:rPr>
              <a:t> Views expressed are those of the speaker(s) as of the date indicated and may change based on market and other conditions. The accuracy of the content and its relevance to your client’s particular circumstances is not guaranteed. Long-term care insurance converge contains benefits, exclusions, limitations, eligibility requirements and specific terms and conditions under which the insurance coverage may be continued in-force or discontinued. Not at all insurance policies and types of coverage may be available in every state. </a:t>
            </a:r>
            <a:endParaRPr lang="en-US" sz="1000" dirty="0"/>
          </a:p>
        </p:txBody>
      </p:sp>
    </p:spTree>
    <p:extLst>
      <p:ext uri="{BB962C8B-B14F-4D97-AF65-F5344CB8AC3E}">
        <p14:creationId xmlns:p14="http://schemas.microsoft.com/office/powerpoint/2010/main" val="4225967828"/>
      </p:ext>
    </p:extLst>
  </p:cSld>
  <p:clrMapOvr>
    <a:masterClrMapping/>
  </p:clrMapOvr>
</p:sld>
</file>

<file path=ppt/theme/theme1.xml><?xml version="1.0" encoding="utf-8"?>
<a:theme xmlns:a="http://schemas.openxmlformats.org/drawingml/2006/main" name="Covers - Core">
  <a:themeElements>
    <a:clrScheme name="LFG Color Palette">
      <a:dk1>
        <a:srgbClr val="000000"/>
      </a:dk1>
      <a:lt1>
        <a:srgbClr val="FFFFFF"/>
      </a:lt1>
      <a:dk2>
        <a:srgbClr val="AAAAAA"/>
      </a:dk2>
      <a:lt2>
        <a:srgbClr val="EDEDEE"/>
      </a:lt2>
      <a:accent1>
        <a:srgbClr val="AD112B"/>
      </a:accent1>
      <a:accent2>
        <a:srgbClr val="FF5D0F"/>
      </a:accent2>
      <a:accent3>
        <a:srgbClr val="762135"/>
      </a:accent3>
      <a:accent4>
        <a:srgbClr val="E3232A"/>
      </a:accent4>
      <a:accent5>
        <a:srgbClr val="FBA51F"/>
      </a:accent5>
      <a:accent6>
        <a:srgbClr val="767676"/>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12700">
          <a:solidFill>
            <a:schemeClr val="accent1"/>
          </a:solidFill>
        </a:ln>
      </a:spPr>
      <a:bodyPr rtlCol="0" anchor="ctr"/>
      <a:lstStyle>
        <a:defPPr algn="ctr">
          <a:defRPr sz="1000" dirty="0">
            <a:latin typeface="Arial" panose="020B0604020202020204" pitchFamily="34" charset="0"/>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2.xml><?xml version="1.0" encoding="utf-8"?>
<a:theme xmlns:a="http://schemas.openxmlformats.org/drawingml/2006/main" name="Cover - Core CoBrand">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a:solidFill>
            <a:schemeClr val="tx2"/>
          </a:solidFill>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3.xml><?xml version="1.0" encoding="utf-8"?>
<a:theme xmlns:a="http://schemas.openxmlformats.org/drawingml/2006/main" name="Agendas">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a:solidFill>
            <a:schemeClr val="tx2"/>
          </a:solidFill>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4.xml><?xml version="1.0" encoding="utf-8"?>
<a:theme xmlns:a="http://schemas.openxmlformats.org/drawingml/2006/main" name="Section Divider, White Background">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a:solidFill>
            <a:schemeClr val="tx2"/>
          </a:solidFill>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5.xml><?xml version="1.0" encoding="utf-8"?>
<a:theme xmlns:a="http://schemas.openxmlformats.org/drawingml/2006/main" name="Section Dividers, Colored Backgrounds">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12700">
          <a:solidFill>
            <a:schemeClr val="accent1"/>
          </a:solidFill>
        </a:ln>
      </a:spPr>
      <a:bodyPr rtlCol="0" anchor="ctr"/>
      <a:lstStyle>
        <a:defPPr algn="ctr">
          <a:defRPr sz="1000" dirty="0">
            <a:latin typeface="Arial" panose="020B0604020202020204" pitchFamily="34" charset="0"/>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6.xml><?xml version="1.0" encoding="utf-8"?>
<a:theme xmlns:a="http://schemas.openxmlformats.org/drawingml/2006/main" name="Quotes, White Background">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a:solidFill>
            <a:schemeClr val="tx2"/>
          </a:solidFill>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7.xml><?xml version="1.0" encoding="utf-8"?>
<a:theme xmlns:a="http://schemas.openxmlformats.org/drawingml/2006/main" name="Quotes, Colored Backgrounds">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12700">
          <a:solidFill>
            <a:schemeClr val="accent1"/>
          </a:solidFill>
        </a:ln>
      </a:spPr>
      <a:bodyPr rtlCol="0" anchor="ctr"/>
      <a:lstStyle>
        <a:defPPr algn="ctr">
          <a:defRPr sz="1000" dirty="0">
            <a:latin typeface="Arial" panose="020B0604020202020204" pitchFamily="34" charset="0"/>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8.xml><?xml version="1.0" encoding="utf-8"?>
<a:theme xmlns:a="http://schemas.openxmlformats.org/drawingml/2006/main" name="Content Slides">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a:solidFill>
            <a:schemeClr val="tx2"/>
          </a:solidFill>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9.xml><?xml version="1.0" encoding="utf-8"?>
<a:theme xmlns:a="http://schemas.openxmlformats.org/drawingml/2006/main" name="Thank You Slides">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12700">
          <a:solidFill>
            <a:schemeClr val="accent1"/>
          </a:solidFill>
        </a:ln>
      </a:spPr>
      <a:bodyPr rtlCol="0" anchor="ctr"/>
      <a:lstStyle>
        <a:defPPr algn="ctr">
          <a:defRPr sz="1000" dirty="0">
            <a:latin typeface="Arial" panose="020B0604020202020204" pitchFamily="34" charset="0"/>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10.xml><?xml version="1.0" encoding="utf-8"?>
<a:theme xmlns:a="http://schemas.openxmlformats.org/drawingml/2006/main" name="Disclosure">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a:solidFill>
            <a:schemeClr val="tx2"/>
          </a:solidFill>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11.xml><?xml version="1.0" encoding="utf-8"?>
<a:theme xmlns:a="http://schemas.openxmlformats.org/drawingml/2006/main" name="Closing Slides">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a:solidFill>
            <a:schemeClr val="tx2"/>
          </a:solidFill>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504266C8-8592-F54C-A431-E3F8FDCE4BD5}">
  <we:reference id="f1abd87f-a3ba-42fb-91d5-100000000000" version="1.0.0.7" store="EXCatalog" storeType="EXCatalog"/>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HPHC_Template_Standard_3-29-18</Template>
  <TotalTime>15026</TotalTime>
  <Words>2073</Words>
  <Application>Microsoft Office PowerPoint</Application>
  <PresentationFormat>Widescreen</PresentationFormat>
  <Paragraphs>168</Paragraphs>
  <Slides>16</Slides>
  <Notes>12</Notes>
  <HiddenSlides>0</HiddenSlides>
  <MMClips>0</MMClips>
  <ScaleCrop>false</ScaleCrop>
  <HeadingPairs>
    <vt:vector size="6" baseType="variant">
      <vt:variant>
        <vt:lpstr>Fonts Used</vt:lpstr>
      </vt:variant>
      <vt:variant>
        <vt:i4>7</vt:i4>
      </vt:variant>
      <vt:variant>
        <vt:lpstr>Theme</vt:lpstr>
      </vt:variant>
      <vt:variant>
        <vt:i4>11</vt:i4>
      </vt:variant>
      <vt:variant>
        <vt:lpstr>Slide Titles</vt:lpstr>
      </vt:variant>
      <vt:variant>
        <vt:i4>16</vt:i4>
      </vt:variant>
    </vt:vector>
  </HeadingPairs>
  <TitlesOfParts>
    <vt:vector size="34" baseType="lpstr">
      <vt:lpstr>Arial</vt:lpstr>
      <vt:lpstr>Arial Black</vt:lpstr>
      <vt:lpstr>Calibri</vt:lpstr>
      <vt:lpstr>Calibri Light</vt:lpstr>
      <vt:lpstr>Georgia</vt:lpstr>
      <vt:lpstr>Roboto-Medium</vt:lpstr>
      <vt:lpstr>Wingdings</vt:lpstr>
      <vt:lpstr>Covers - Core</vt:lpstr>
      <vt:lpstr>Cover - Core CoBrand</vt:lpstr>
      <vt:lpstr>Agendas</vt:lpstr>
      <vt:lpstr>Section Divider, White Background</vt:lpstr>
      <vt:lpstr>Section Dividers, Colored Backgrounds</vt:lpstr>
      <vt:lpstr>Quotes, White Background</vt:lpstr>
      <vt:lpstr>Quotes, Colored Backgrounds</vt:lpstr>
      <vt:lpstr>Content Slides</vt:lpstr>
      <vt:lpstr>Thank You Slides</vt:lpstr>
      <vt:lpstr>Disclosure</vt:lpstr>
      <vt:lpstr>Closing Slides</vt:lpstr>
      <vt:lpstr>Key Talking Points</vt:lpstr>
      <vt:lpstr>Agenda</vt:lpstr>
      <vt:lpstr>PowerPoint Presentation</vt:lpstr>
      <vt:lpstr>Ask your clients</vt:lpstr>
      <vt:lpstr>PowerPoint Presentation</vt:lpstr>
      <vt:lpstr>1. Tax filing requirements</vt:lpstr>
      <vt:lpstr>1. Tax filing requirements</vt:lpstr>
      <vt:lpstr>2. IRS per diem limits</vt:lpstr>
      <vt:lpstr>3. Bill payor or care manager</vt:lpstr>
      <vt:lpstr>4. Quality of care</vt:lpstr>
      <vt:lpstr>5. Potential for fraud</vt:lpstr>
      <vt:lpstr>PowerPoint Presentation</vt:lpstr>
      <vt:lpstr>Experience the Lincoln MoneyGuard® difference </vt:lpstr>
      <vt:lpstr>Lincoln’s reimbursement process</vt:lpstr>
      <vt:lpstr>PowerPoint Presentation</vt:lpstr>
      <vt:lpstr>Disclosures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Pam</dc:creator>
  <cp:lastModifiedBy>Robin Mikulencak</cp:lastModifiedBy>
  <cp:revision>576</cp:revision>
  <dcterms:created xsi:type="dcterms:W3CDTF">2018-04-01T03:51:37Z</dcterms:created>
  <dcterms:modified xsi:type="dcterms:W3CDTF">2025-10-10T20:21:55Z</dcterms:modified>
</cp:coreProperties>
</file>