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3.xml" ContentType="application/vnd.openxmlformats-officedocument.theme+xml"/>
  <Override PartName="/ppt/slideLayouts/slideLayout6.xml" ContentType="application/vnd.openxmlformats-officedocument.presentationml.slideLayout+xml"/>
  <Override PartName="/ppt/theme/theme4.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5.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6.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7.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8.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9.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10.xml" ContentType="application/vnd.openxmlformats-officedocument.theme+xml"/>
  <Override PartName="/ppt/slideLayouts/slideLayout49.xml" ContentType="application/vnd.openxmlformats-officedocument.presentationml.slideLayout+xml"/>
  <Override PartName="/ppt/theme/theme11.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12.xml" ContentType="application/vnd.openxmlformats-officedocument.theme+xml"/>
  <Override PartName="/ppt/slideLayouts/slideLayout54.xml" ContentType="application/vnd.openxmlformats-officedocument.presentationml.slideLayout+xml"/>
  <Override PartName="/ppt/theme/theme13.xml" ContentType="application/vnd.openxmlformats-officedocument.theme+xml"/>
  <Override PartName="/ppt/slideLayouts/slideLayout55.xml" ContentType="application/vnd.openxmlformats-officedocument.presentationml.slideLayout+xml"/>
  <Override PartName="/ppt/theme/theme14.xml" ContentType="application/vnd.openxmlformats-officedocument.theme+xml"/>
  <Override PartName="/ppt/slideLayouts/slideLayout56.xml" ContentType="application/vnd.openxmlformats-officedocument.presentationml.slideLayout+xml"/>
  <Override PartName="/ppt/theme/theme15.xml" ContentType="application/vnd.openxmlformats-officedocument.theme+xml"/>
  <Override PartName="/ppt/theme/theme16.xml" ContentType="application/vnd.openxmlformats-officedocument.theme+xml"/>
  <Override PartName="/ppt/theme/theme1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38" r:id="rId1"/>
    <p:sldMasterId id="2147483863" r:id="rId2"/>
    <p:sldMasterId id="2147483914" r:id="rId3"/>
    <p:sldMasterId id="2147483965" r:id="rId4"/>
    <p:sldMasterId id="2147484319" r:id="rId5"/>
    <p:sldMasterId id="2147483970" r:id="rId6"/>
    <p:sldMasterId id="2147484297" r:id="rId7"/>
    <p:sldMasterId id="2147483977" r:id="rId8"/>
    <p:sldMasterId id="2147484402" r:id="rId9"/>
    <p:sldMasterId id="2147484398" r:id="rId10"/>
    <p:sldMasterId id="2147484379" r:id="rId11"/>
    <p:sldMasterId id="2147484381" r:id="rId12"/>
    <p:sldMasterId id="2147484392" r:id="rId13"/>
    <p:sldMasterId id="2147484396" r:id="rId14"/>
    <p:sldMasterId id="2147484394" r:id="rId15"/>
  </p:sldMasterIdLst>
  <p:notesMasterIdLst>
    <p:notesMasterId r:id="rId39"/>
  </p:notesMasterIdLst>
  <p:handoutMasterIdLst>
    <p:handoutMasterId r:id="rId40"/>
  </p:handoutMasterIdLst>
  <p:sldIdLst>
    <p:sldId id="1137" r:id="rId16"/>
    <p:sldId id="1172" r:id="rId17"/>
    <p:sldId id="1197" r:id="rId18"/>
    <p:sldId id="1198" r:id="rId19"/>
    <p:sldId id="1199" r:id="rId20"/>
    <p:sldId id="1174" r:id="rId21"/>
    <p:sldId id="1175" r:id="rId22"/>
    <p:sldId id="1200" r:id="rId23"/>
    <p:sldId id="1177" r:id="rId24"/>
    <p:sldId id="1178" r:id="rId25"/>
    <p:sldId id="1186" r:id="rId26"/>
    <p:sldId id="1180" r:id="rId27"/>
    <p:sldId id="1189" r:id="rId28"/>
    <p:sldId id="1190" r:id="rId29"/>
    <p:sldId id="1191" r:id="rId30"/>
    <p:sldId id="1192" r:id="rId31"/>
    <p:sldId id="1193" r:id="rId32"/>
    <p:sldId id="1194" r:id="rId33"/>
    <p:sldId id="1195" r:id="rId34"/>
    <p:sldId id="1196" r:id="rId35"/>
    <p:sldId id="1187" r:id="rId36"/>
    <p:sldId id="1170" r:id="rId37"/>
    <p:sldId id="1117" r:id="rId38"/>
  </p:sldIdLst>
  <p:sldSz cx="12192000" cy="6858000"/>
  <p:notesSz cx="6400800" cy="117348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pos="3840">
          <p15:clr>
            <a:srgbClr val="A4A3A4"/>
          </p15:clr>
        </p15:guide>
        <p15:guide id="2" orient="horz" pos="3696">
          <p15:clr>
            <a:srgbClr val="A4A3A4"/>
          </p15:clr>
        </p15:guide>
        <p15:guide id="3" pos="384">
          <p15:clr>
            <a:srgbClr val="A4A3A4"/>
          </p15:clr>
        </p15:guide>
        <p15:guide id="4" pos="1944">
          <p15:clr>
            <a:srgbClr val="A4A3A4"/>
          </p15:clr>
        </p15:guide>
        <p15:guide id="5" orient="horz" pos="1680">
          <p15:clr>
            <a:srgbClr val="A4A3A4"/>
          </p15:clr>
        </p15:guide>
        <p15:guide id="6" orient="horz" pos="3312">
          <p15:clr>
            <a:srgbClr val="A4A3A4"/>
          </p15:clr>
        </p15:guide>
        <p15:guide id="7" orient="horz" pos="2640">
          <p15:clr>
            <a:srgbClr val="A4A3A4"/>
          </p15:clr>
        </p15:guide>
        <p15:guide id="8" pos="7296">
          <p15:clr>
            <a:srgbClr val="A4A3A4"/>
          </p15:clr>
        </p15:guide>
        <p15:guide id="9" pos="7056">
          <p15:clr>
            <a:srgbClr val="A4A3A4"/>
          </p15:clr>
        </p15:guide>
        <p15:guide id="10" orient="horz" pos="2208">
          <p15:clr>
            <a:srgbClr val="A4A3A4"/>
          </p15:clr>
        </p15:guide>
        <p15:guide id="11" pos="5736">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jewski, Matt" initials="" lastIdx="11" clrIdx="0"/>
  <p:cmAuthor id="2" name="Robbins, Leesa" initials=""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520" autoAdjust="0"/>
    <p:restoredTop sz="86667" autoAdjust="0"/>
  </p:normalViewPr>
  <p:slideViewPr>
    <p:cSldViewPr snapToGrid="0">
      <p:cViewPr varScale="1">
        <p:scale>
          <a:sx n="96" d="100"/>
          <a:sy n="96" d="100"/>
        </p:scale>
        <p:origin x="1638" y="78"/>
      </p:cViewPr>
      <p:guideLst>
        <p:guide pos="3840"/>
        <p:guide orient="horz" pos="3696"/>
        <p:guide pos="384"/>
        <p:guide pos="1944"/>
        <p:guide orient="horz" pos="1680"/>
        <p:guide orient="horz" pos="3312"/>
        <p:guide orient="horz" pos="2640"/>
        <p:guide pos="7296"/>
        <p:guide pos="7056"/>
        <p:guide orient="horz" pos="2208"/>
        <p:guide pos="5736"/>
      </p:guideLst>
    </p:cSldViewPr>
  </p:slideViewPr>
  <p:notesTextViewPr>
    <p:cViewPr>
      <p:scale>
        <a:sx n="1" d="1"/>
        <a:sy n="1" d="1"/>
      </p:scale>
      <p:origin x="0" y="0"/>
    </p:cViewPr>
  </p:notesTextViewPr>
  <p:sorterViewPr>
    <p:cViewPr varScale="1">
      <p:scale>
        <a:sx n="1" d="1"/>
        <a:sy n="1" d="1"/>
      </p:scale>
      <p:origin x="0" y="0"/>
    </p:cViewPr>
  </p:sorterViewPr>
  <p:notesViewPr>
    <p:cSldViewPr snapToGrid="0">
      <p:cViewPr varScale="1">
        <p:scale>
          <a:sx n="61" d="100"/>
          <a:sy n="61" d="100"/>
        </p:scale>
        <p:origin x="2006" y="3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 Target="slides/slide3.xml"/><Relationship Id="rId26" Type="http://schemas.openxmlformats.org/officeDocument/2006/relationships/slide" Target="slides/slide11.xml"/><Relationship Id="rId39" Type="http://schemas.openxmlformats.org/officeDocument/2006/relationships/notesMaster" Target="notesMasters/notesMaster1.xml"/><Relationship Id="rId21" Type="http://schemas.openxmlformats.org/officeDocument/2006/relationships/slide" Target="slides/slide6.xml"/><Relationship Id="rId34" Type="http://schemas.openxmlformats.org/officeDocument/2006/relationships/slide" Target="slides/slide19.xml"/><Relationship Id="rId42" Type="http://schemas.openxmlformats.org/officeDocument/2006/relationships/presProps" Target="presProp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1.xml"/><Relationship Id="rId29" Type="http://schemas.openxmlformats.org/officeDocument/2006/relationships/slide" Target="slides/slide14.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9.xml"/><Relationship Id="rId32" Type="http://schemas.openxmlformats.org/officeDocument/2006/relationships/slide" Target="slides/slide17.xml"/><Relationship Id="rId37" Type="http://schemas.openxmlformats.org/officeDocument/2006/relationships/slide" Target="slides/slide22.xml"/><Relationship Id="rId40" Type="http://schemas.openxmlformats.org/officeDocument/2006/relationships/handoutMaster" Target="handoutMasters/handoutMaster1.xml"/><Relationship Id="rId45"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8.xml"/><Relationship Id="rId28" Type="http://schemas.openxmlformats.org/officeDocument/2006/relationships/slide" Target="slides/slide13.xml"/><Relationship Id="rId36" Type="http://schemas.openxmlformats.org/officeDocument/2006/relationships/slide" Target="slides/slide21.xml"/><Relationship Id="rId10" Type="http://schemas.openxmlformats.org/officeDocument/2006/relationships/slideMaster" Target="slideMasters/slideMaster10.xml"/><Relationship Id="rId19" Type="http://schemas.openxmlformats.org/officeDocument/2006/relationships/slide" Target="slides/slide4.xml"/><Relationship Id="rId31" Type="http://schemas.openxmlformats.org/officeDocument/2006/relationships/slide" Target="slides/slide16.xml"/><Relationship Id="rId44"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7.xml"/><Relationship Id="rId27" Type="http://schemas.openxmlformats.org/officeDocument/2006/relationships/slide" Target="slides/slide12.xml"/><Relationship Id="rId30" Type="http://schemas.openxmlformats.org/officeDocument/2006/relationships/slide" Target="slides/slide15.xml"/><Relationship Id="rId35" Type="http://schemas.openxmlformats.org/officeDocument/2006/relationships/slide" Target="slides/slide20.xml"/><Relationship Id="rId43" Type="http://schemas.openxmlformats.org/officeDocument/2006/relationships/viewProps" Target="viewProps.xml"/><Relationship Id="rId8" Type="http://schemas.openxmlformats.org/officeDocument/2006/relationships/slideMaster" Target="slideMasters/slideMaster8.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 Target="slides/slide2.xml"/><Relationship Id="rId25" Type="http://schemas.openxmlformats.org/officeDocument/2006/relationships/slide" Target="slides/slide10.xml"/><Relationship Id="rId33" Type="http://schemas.openxmlformats.org/officeDocument/2006/relationships/slide" Target="slides/slide18.xml"/><Relationship Id="rId38" Type="http://schemas.openxmlformats.org/officeDocument/2006/relationships/slide" Target="slides/slide23.xml"/><Relationship Id="rId20" Type="http://schemas.openxmlformats.org/officeDocument/2006/relationships/slide" Target="slides/slide5.xml"/><Relationship Id="rId41"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84E2CDE-18FB-F82E-863A-78A1D20D3D4F}"/>
              </a:ext>
            </a:extLst>
          </p:cNvPr>
          <p:cNvSpPr>
            <a:spLocks noGrp="1"/>
          </p:cNvSpPr>
          <p:nvPr>
            <p:ph type="hdr" sz="quarter"/>
          </p:nvPr>
        </p:nvSpPr>
        <p:spPr>
          <a:xfrm>
            <a:off x="0" y="0"/>
            <a:ext cx="2773363" cy="588963"/>
          </a:xfrm>
          <a:prstGeom prst="rect">
            <a:avLst/>
          </a:prstGeom>
        </p:spPr>
        <p:txBody>
          <a:bodyPr vert="horz" lIns="96661" tIns="48331" rIns="96661" bIns="48331" rtlCol="0"/>
          <a:lstStyle>
            <a:lvl1pPr algn="l" eaLnBrk="1" fontAlgn="auto" hangingPunct="1">
              <a:spcBef>
                <a:spcPts val="0"/>
              </a:spcBef>
              <a:spcAft>
                <a:spcPts val="0"/>
              </a:spcAft>
              <a:defRPr sz="1300">
                <a:latin typeface="+mn-lt"/>
              </a:defRPr>
            </a:lvl1pPr>
          </a:lstStyle>
          <a:p>
            <a:pPr>
              <a:defRPr/>
            </a:pPr>
            <a:endParaRPr lang="en-US"/>
          </a:p>
        </p:txBody>
      </p:sp>
      <p:sp>
        <p:nvSpPr>
          <p:cNvPr id="3" name="Date Placeholder 2">
            <a:extLst>
              <a:ext uri="{FF2B5EF4-FFF2-40B4-BE49-F238E27FC236}">
                <a16:creationId xmlns:a16="http://schemas.microsoft.com/office/drawing/2014/main" id="{C3E4BC47-EA92-D811-CA36-6148DD9A2C75}"/>
              </a:ext>
            </a:extLst>
          </p:cNvPr>
          <p:cNvSpPr>
            <a:spLocks noGrp="1"/>
          </p:cNvSpPr>
          <p:nvPr>
            <p:ph type="dt" sz="quarter" idx="1"/>
          </p:nvPr>
        </p:nvSpPr>
        <p:spPr>
          <a:xfrm>
            <a:off x="3625850" y="0"/>
            <a:ext cx="2773363" cy="588963"/>
          </a:xfrm>
          <a:prstGeom prst="rect">
            <a:avLst/>
          </a:prstGeom>
        </p:spPr>
        <p:txBody>
          <a:bodyPr vert="horz" lIns="96661" tIns="48331" rIns="96661" bIns="48331" rtlCol="0"/>
          <a:lstStyle>
            <a:lvl1pPr algn="r" eaLnBrk="1" fontAlgn="auto" hangingPunct="1">
              <a:spcBef>
                <a:spcPts val="0"/>
              </a:spcBef>
              <a:spcAft>
                <a:spcPts val="0"/>
              </a:spcAft>
              <a:defRPr sz="1300">
                <a:latin typeface="+mn-lt"/>
              </a:defRPr>
            </a:lvl1pPr>
          </a:lstStyle>
          <a:p>
            <a:pPr>
              <a:defRPr/>
            </a:pPr>
            <a:fld id="{822ECE6A-4D92-4917-909C-FAFC30C8BFC7}" type="datetimeFigureOut">
              <a:rPr lang="en-US"/>
              <a:pPr>
                <a:defRPr/>
              </a:pPr>
              <a:t>1/27/2026</a:t>
            </a:fld>
            <a:endParaRPr lang="en-US"/>
          </a:p>
        </p:txBody>
      </p:sp>
      <p:sp>
        <p:nvSpPr>
          <p:cNvPr id="4" name="Footer Placeholder 3">
            <a:extLst>
              <a:ext uri="{FF2B5EF4-FFF2-40B4-BE49-F238E27FC236}">
                <a16:creationId xmlns:a16="http://schemas.microsoft.com/office/drawing/2014/main" id="{D0F8D243-9437-AFCE-CD2B-268469FD165F}"/>
              </a:ext>
            </a:extLst>
          </p:cNvPr>
          <p:cNvSpPr>
            <a:spLocks noGrp="1"/>
          </p:cNvSpPr>
          <p:nvPr>
            <p:ph type="ftr" sz="quarter" idx="2"/>
          </p:nvPr>
        </p:nvSpPr>
        <p:spPr>
          <a:xfrm>
            <a:off x="0" y="11145838"/>
            <a:ext cx="2773363" cy="588962"/>
          </a:xfrm>
          <a:prstGeom prst="rect">
            <a:avLst/>
          </a:prstGeom>
        </p:spPr>
        <p:txBody>
          <a:bodyPr vert="horz" lIns="96661" tIns="48331" rIns="96661" bIns="48331" rtlCol="0" anchor="b"/>
          <a:lstStyle>
            <a:lvl1pPr algn="l" eaLnBrk="1" fontAlgn="auto" hangingPunct="1">
              <a:spcBef>
                <a:spcPts val="0"/>
              </a:spcBef>
              <a:spcAft>
                <a:spcPts val="0"/>
              </a:spcAft>
              <a:defRPr sz="1300">
                <a:latin typeface="+mn-lt"/>
              </a:defRPr>
            </a:lvl1pPr>
          </a:lstStyle>
          <a:p>
            <a:pPr>
              <a:defRPr/>
            </a:pPr>
            <a:endParaRPr lang="en-US"/>
          </a:p>
        </p:txBody>
      </p:sp>
      <p:sp>
        <p:nvSpPr>
          <p:cNvPr id="5" name="Slide Number Placeholder 4">
            <a:extLst>
              <a:ext uri="{FF2B5EF4-FFF2-40B4-BE49-F238E27FC236}">
                <a16:creationId xmlns:a16="http://schemas.microsoft.com/office/drawing/2014/main" id="{68C16B2D-FF15-9114-5E79-B01728E77BEB}"/>
              </a:ext>
            </a:extLst>
          </p:cNvPr>
          <p:cNvSpPr>
            <a:spLocks noGrp="1"/>
          </p:cNvSpPr>
          <p:nvPr>
            <p:ph type="sldNum" sz="quarter" idx="3"/>
          </p:nvPr>
        </p:nvSpPr>
        <p:spPr>
          <a:xfrm>
            <a:off x="3625850" y="11145838"/>
            <a:ext cx="2773363" cy="588962"/>
          </a:xfrm>
          <a:prstGeom prst="rect">
            <a:avLst/>
          </a:prstGeom>
        </p:spPr>
        <p:txBody>
          <a:bodyPr vert="horz" lIns="96661" tIns="48331" rIns="96661" bIns="48331" rtlCol="0" anchor="b"/>
          <a:lstStyle>
            <a:lvl1pPr algn="r" eaLnBrk="1" fontAlgn="auto" hangingPunct="1">
              <a:spcBef>
                <a:spcPts val="0"/>
              </a:spcBef>
              <a:spcAft>
                <a:spcPts val="0"/>
              </a:spcAft>
              <a:defRPr sz="1300">
                <a:latin typeface="+mn-lt"/>
              </a:defRPr>
            </a:lvl1pPr>
          </a:lstStyle>
          <a:p>
            <a:pPr>
              <a:defRPr/>
            </a:pPr>
            <a:fld id="{01F32983-549C-428B-B682-A03965749CCB}"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AF0C6C1-D7F4-D41A-8316-EFD24EF7C8DB}"/>
              </a:ext>
            </a:extLst>
          </p:cNvPr>
          <p:cNvSpPr>
            <a:spLocks noGrp="1"/>
          </p:cNvSpPr>
          <p:nvPr>
            <p:ph type="hdr" sz="quarter"/>
          </p:nvPr>
        </p:nvSpPr>
        <p:spPr>
          <a:xfrm>
            <a:off x="0" y="0"/>
            <a:ext cx="2773363" cy="588963"/>
          </a:xfrm>
          <a:prstGeom prst="rect">
            <a:avLst/>
          </a:prstGeom>
        </p:spPr>
        <p:txBody>
          <a:bodyPr vert="horz" lIns="96661" tIns="48331" rIns="96661" bIns="48331" rtlCol="0"/>
          <a:lstStyle>
            <a:lvl1pPr algn="l" eaLnBrk="1" fontAlgn="auto" hangingPunct="1">
              <a:spcBef>
                <a:spcPts val="0"/>
              </a:spcBef>
              <a:spcAft>
                <a:spcPts val="0"/>
              </a:spcAft>
              <a:defRPr sz="1300">
                <a:latin typeface="+mn-lt"/>
              </a:defRPr>
            </a:lvl1pPr>
          </a:lstStyle>
          <a:p>
            <a:pPr>
              <a:defRPr/>
            </a:pPr>
            <a:endParaRPr lang="en-US"/>
          </a:p>
        </p:txBody>
      </p:sp>
      <p:sp>
        <p:nvSpPr>
          <p:cNvPr id="3" name="Date Placeholder 2">
            <a:extLst>
              <a:ext uri="{FF2B5EF4-FFF2-40B4-BE49-F238E27FC236}">
                <a16:creationId xmlns:a16="http://schemas.microsoft.com/office/drawing/2014/main" id="{53E9B60C-3635-540A-B742-97AD9B566DE8}"/>
              </a:ext>
            </a:extLst>
          </p:cNvPr>
          <p:cNvSpPr>
            <a:spLocks noGrp="1"/>
          </p:cNvSpPr>
          <p:nvPr>
            <p:ph type="dt" idx="1"/>
          </p:nvPr>
        </p:nvSpPr>
        <p:spPr>
          <a:xfrm>
            <a:off x="3625850" y="0"/>
            <a:ext cx="2773363" cy="588963"/>
          </a:xfrm>
          <a:prstGeom prst="rect">
            <a:avLst/>
          </a:prstGeom>
        </p:spPr>
        <p:txBody>
          <a:bodyPr vert="horz" lIns="96661" tIns="48331" rIns="96661" bIns="48331" rtlCol="0"/>
          <a:lstStyle>
            <a:lvl1pPr algn="r" eaLnBrk="1" fontAlgn="auto" hangingPunct="1">
              <a:spcBef>
                <a:spcPts val="0"/>
              </a:spcBef>
              <a:spcAft>
                <a:spcPts val="0"/>
              </a:spcAft>
              <a:defRPr sz="1300">
                <a:latin typeface="+mn-lt"/>
              </a:defRPr>
            </a:lvl1pPr>
          </a:lstStyle>
          <a:p>
            <a:pPr>
              <a:defRPr/>
            </a:pPr>
            <a:fld id="{089F7D11-7614-4262-86D8-F366768CD6C1}" type="datetimeFigureOut">
              <a:rPr lang="en-US"/>
              <a:pPr>
                <a:defRPr/>
              </a:pPr>
              <a:t>1/27/2026</a:t>
            </a:fld>
            <a:endParaRPr lang="en-US"/>
          </a:p>
        </p:txBody>
      </p:sp>
      <p:sp>
        <p:nvSpPr>
          <p:cNvPr id="4" name="Slide Image Placeholder 3">
            <a:extLst>
              <a:ext uri="{FF2B5EF4-FFF2-40B4-BE49-F238E27FC236}">
                <a16:creationId xmlns:a16="http://schemas.microsoft.com/office/drawing/2014/main" id="{B8E7A72C-2156-5F51-BB3E-071C46356996}"/>
              </a:ext>
            </a:extLst>
          </p:cNvPr>
          <p:cNvSpPr>
            <a:spLocks noGrp="1" noRot="1" noChangeAspect="1"/>
          </p:cNvSpPr>
          <p:nvPr>
            <p:ph type="sldImg" idx="2"/>
          </p:nvPr>
        </p:nvSpPr>
        <p:spPr>
          <a:xfrm>
            <a:off x="-319088" y="1466850"/>
            <a:ext cx="7038976" cy="3960813"/>
          </a:xfrm>
          <a:prstGeom prst="rect">
            <a:avLst/>
          </a:prstGeom>
          <a:noFill/>
          <a:ln w="12700">
            <a:solidFill>
              <a:prstClr val="black"/>
            </a:solidFill>
          </a:ln>
        </p:spPr>
        <p:txBody>
          <a:bodyPr vert="horz" lIns="96661" tIns="48331" rIns="96661" bIns="48331" rtlCol="0" anchor="ctr"/>
          <a:lstStyle/>
          <a:p>
            <a:pPr lvl="0"/>
            <a:endParaRPr lang="en-US" noProof="0"/>
          </a:p>
        </p:txBody>
      </p:sp>
      <p:sp>
        <p:nvSpPr>
          <p:cNvPr id="5" name="Notes Placeholder 4">
            <a:extLst>
              <a:ext uri="{FF2B5EF4-FFF2-40B4-BE49-F238E27FC236}">
                <a16:creationId xmlns:a16="http://schemas.microsoft.com/office/drawing/2014/main" id="{6DF51FBC-ED74-2CD7-8240-29B6DF9C64AD}"/>
              </a:ext>
            </a:extLst>
          </p:cNvPr>
          <p:cNvSpPr>
            <a:spLocks noGrp="1"/>
          </p:cNvSpPr>
          <p:nvPr>
            <p:ph type="body" sz="quarter" idx="3"/>
          </p:nvPr>
        </p:nvSpPr>
        <p:spPr>
          <a:xfrm>
            <a:off x="639763" y="5646738"/>
            <a:ext cx="5121275" cy="4621212"/>
          </a:xfrm>
          <a:prstGeom prst="rect">
            <a:avLst/>
          </a:prstGeom>
        </p:spPr>
        <p:txBody>
          <a:bodyPr vert="horz" lIns="96661" tIns="48331" rIns="96661" bIns="48331"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EB36231A-7438-AD02-2867-048D1398C9CC}"/>
              </a:ext>
            </a:extLst>
          </p:cNvPr>
          <p:cNvSpPr>
            <a:spLocks noGrp="1"/>
          </p:cNvSpPr>
          <p:nvPr>
            <p:ph type="ftr" sz="quarter" idx="4"/>
          </p:nvPr>
        </p:nvSpPr>
        <p:spPr>
          <a:xfrm>
            <a:off x="0" y="11145838"/>
            <a:ext cx="2773363" cy="588962"/>
          </a:xfrm>
          <a:prstGeom prst="rect">
            <a:avLst/>
          </a:prstGeom>
        </p:spPr>
        <p:txBody>
          <a:bodyPr vert="horz" lIns="96661" tIns="48331" rIns="96661" bIns="48331" rtlCol="0" anchor="b"/>
          <a:lstStyle>
            <a:lvl1pPr algn="l" eaLnBrk="1" fontAlgn="auto" hangingPunct="1">
              <a:spcBef>
                <a:spcPts val="0"/>
              </a:spcBef>
              <a:spcAft>
                <a:spcPts val="0"/>
              </a:spcAft>
              <a:defRPr sz="1300">
                <a:latin typeface="+mn-lt"/>
              </a:defRPr>
            </a:lvl1pPr>
          </a:lstStyle>
          <a:p>
            <a:pPr>
              <a:defRPr/>
            </a:pPr>
            <a:endParaRPr lang="en-US"/>
          </a:p>
        </p:txBody>
      </p:sp>
      <p:sp>
        <p:nvSpPr>
          <p:cNvPr id="7" name="Slide Number Placeholder 6">
            <a:extLst>
              <a:ext uri="{FF2B5EF4-FFF2-40B4-BE49-F238E27FC236}">
                <a16:creationId xmlns:a16="http://schemas.microsoft.com/office/drawing/2014/main" id="{6808BA0F-A723-DBD1-5685-8D518CDF2844}"/>
              </a:ext>
            </a:extLst>
          </p:cNvPr>
          <p:cNvSpPr>
            <a:spLocks noGrp="1"/>
          </p:cNvSpPr>
          <p:nvPr>
            <p:ph type="sldNum" sz="quarter" idx="5"/>
          </p:nvPr>
        </p:nvSpPr>
        <p:spPr>
          <a:xfrm>
            <a:off x="3625850" y="11145838"/>
            <a:ext cx="2773363" cy="588962"/>
          </a:xfrm>
          <a:prstGeom prst="rect">
            <a:avLst/>
          </a:prstGeom>
        </p:spPr>
        <p:txBody>
          <a:bodyPr vert="horz" lIns="96661" tIns="48331" rIns="96661" bIns="48331" rtlCol="0" anchor="b"/>
          <a:lstStyle>
            <a:lvl1pPr algn="r" eaLnBrk="1" fontAlgn="auto" hangingPunct="1">
              <a:spcBef>
                <a:spcPts val="0"/>
              </a:spcBef>
              <a:spcAft>
                <a:spcPts val="0"/>
              </a:spcAft>
              <a:defRPr sz="1300">
                <a:latin typeface="+mn-lt"/>
              </a:defRPr>
            </a:lvl1pPr>
          </a:lstStyle>
          <a:p>
            <a:pPr>
              <a:defRPr/>
            </a:pPr>
            <a:fld id="{79F9A696-20AE-4ECB-A6B7-EBCA628535BC}"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2E3DA8ED-8FC4-2F52-018C-FC8705EE3DA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a:extLst>
              <a:ext uri="{FF2B5EF4-FFF2-40B4-BE49-F238E27FC236}">
                <a16:creationId xmlns:a16="http://schemas.microsoft.com/office/drawing/2014/main" id="{6AA6D8B1-797F-1277-6D60-C2069913302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Hello and welcome. Thanks for joining me. Today, we’ll cover the importance of evaluating your clients’ policies to ensure they’re matching their goals. </a:t>
            </a:r>
          </a:p>
        </p:txBody>
      </p:sp>
      <p:sp>
        <p:nvSpPr>
          <p:cNvPr id="34820" name="Slide Number Placeholder 3">
            <a:extLst>
              <a:ext uri="{FF2B5EF4-FFF2-40B4-BE49-F238E27FC236}">
                <a16:creationId xmlns:a16="http://schemas.microsoft.com/office/drawing/2014/main" id="{8A3C48D3-F7DC-06D2-E9C3-4E46B8E91F9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1C74905F-60F0-4720-B100-A1EAB3D88A6A}" type="slidenum">
              <a:rPr lang="en-US" altLang="en-US" smtClean="0"/>
              <a:pPr fontAlgn="base">
                <a:spcBef>
                  <a:spcPct val="0"/>
                </a:spcBef>
                <a:spcAft>
                  <a:spcPct val="0"/>
                </a:spcAft>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A4FD66B6-42AF-C6C2-39B7-3C49DFB245C7}"/>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a:extLst>
              <a:ext uri="{FF2B5EF4-FFF2-40B4-BE49-F238E27FC236}">
                <a16:creationId xmlns:a16="http://schemas.microsoft.com/office/drawing/2014/main" id="{75423312-7277-C7BA-5F10-A03D1335407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[Read slide]</a:t>
            </a:r>
          </a:p>
        </p:txBody>
      </p:sp>
      <p:sp>
        <p:nvSpPr>
          <p:cNvPr id="36868" name="Slide Number Placeholder 3">
            <a:extLst>
              <a:ext uri="{FF2B5EF4-FFF2-40B4-BE49-F238E27FC236}">
                <a16:creationId xmlns:a16="http://schemas.microsoft.com/office/drawing/2014/main" id="{13796041-EE9A-1734-6669-CC02E7AEB5A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EBA63DC1-CDB0-4FC2-8F55-7993580A0670}" type="slidenum">
              <a:rPr lang="en-US" altLang="en-US" smtClean="0"/>
              <a:pPr fontAlgn="base">
                <a:spcBef>
                  <a:spcPct val="0"/>
                </a:spcBef>
                <a:spcAft>
                  <a:spcPct val="0"/>
                </a:spcAft>
              </a:pPr>
              <a:t>2</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4AD34FA6-E9F9-6A36-4EAD-96C50210C0C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a:extLst>
              <a:ext uri="{FF2B5EF4-FFF2-40B4-BE49-F238E27FC236}">
                <a16:creationId xmlns:a16="http://schemas.microsoft.com/office/drawing/2014/main" id="{C85D757D-D0A4-B584-EFCF-ECEC62D6C33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Life insurance offers your clients living benefits that can change as their needs evolve. And today more than ever, we know how quickly things can change. As a living benefit, a life insurance policy offers more than just death benefit protection. It can help clients reach goals throughout their life and set the course for comfort in retirement. So, whether their goal is to purchase a vacation home or protect against the unexpected, life insurance can help. [Read slide]</a:t>
            </a:r>
          </a:p>
          <a:p>
            <a:pPr eaLnBrk="1" hangingPunct="1">
              <a:spcBef>
                <a:spcPct val="0"/>
              </a:spcBef>
            </a:pPr>
            <a:endParaRPr lang="en-US" altLang="en-US"/>
          </a:p>
          <a:p>
            <a:pPr eaLnBrk="1" hangingPunct="1">
              <a:spcBef>
                <a:spcPct val="0"/>
              </a:spcBef>
            </a:pPr>
            <a:endParaRPr lang="en-US" altLang="en-US"/>
          </a:p>
        </p:txBody>
      </p:sp>
      <p:sp>
        <p:nvSpPr>
          <p:cNvPr id="38916" name="Slide Number Placeholder 3">
            <a:extLst>
              <a:ext uri="{FF2B5EF4-FFF2-40B4-BE49-F238E27FC236}">
                <a16:creationId xmlns:a16="http://schemas.microsoft.com/office/drawing/2014/main" id="{8D62F6FB-7378-64AB-99B2-51229FF447D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A90AA563-917E-4A06-AC67-80021BFBC167}" type="slidenum">
              <a:rPr lang="en-US" altLang="en-US" smtClean="0"/>
              <a:pPr fontAlgn="base">
                <a:spcBef>
                  <a:spcPct val="0"/>
                </a:spcBef>
                <a:spcAft>
                  <a:spcPct val="0"/>
                </a:spcAft>
              </a:pPr>
              <a:t>3</a:t>
            </a:fld>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D398E9B1-A3C1-CF60-F422-2DE61BCAF26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a:extLst>
              <a:ext uri="{FF2B5EF4-FFF2-40B4-BE49-F238E27FC236}">
                <a16:creationId xmlns:a16="http://schemas.microsoft.com/office/drawing/2014/main" id="{1F5F4304-BBB9-D8CF-7C8F-0749F5A1B58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&lt;Click&gt; [Read header] &lt;Click&gt; [Read bullets]</a:t>
            </a:r>
          </a:p>
          <a:p>
            <a:pPr eaLnBrk="1" hangingPunct="1">
              <a:spcBef>
                <a:spcPct val="0"/>
              </a:spcBef>
            </a:pPr>
            <a:endParaRPr lang="en-US" altLang="en-US"/>
          </a:p>
        </p:txBody>
      </p:sp>
      <p:sp>
        <p:nvSpPr>
          <p:cNvPr id="40964" name="Slide Number Placeholder 3">
            <a:extLst>
              <a:ext uri="{FF2B5EF4-FFF2-40B4-BE49-F238E27FC236}">
                <a16:creationId xmlns:a16="http://schemas.microsoft.com/office/drawing/2014/main" id="{E789B8DE-DCA2-F3A8-C817-BDB4B822F16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B05A7266-AFFB-4F82-984E-493BF78E7D1E}" type="slidenum">
              <a:rPr lang="en-US" altLang="en-US" smtClean="0"/>
              <a:pPr fontAlgn="base">
                <a:spcBef>
                  <a:spcPct val="0"/>
                </a:spcBef>
                <a:spcAft>
                  <a:spcPct val="0"/>
                </a:spcAft>
              </a:pPr>
              <a:t>4</a:t>
            </a:fld>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DA85CC6F-46A9-5DA6-351F-12743DC36C2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32D62C07-8F9F-F652-ABC2-596CD81299E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&lt;Click&gt; [Read header] &lt;Click&gt; [Read bullets]</a:t>
            </a:r>
          </a:p>
          <a:p>
            <a:pPr eaLnBrk="1" hangingPunct="1">
              <a:spcBef>
                <a:spcPct val="0"/>
              </a:spcBef>
            </a:pPr>
            <a:endParaRPr lang="en-US" altLang="en-US"/>
          </a:p>
        </p:txBody>
      </p:sp>
      <p:sp>
        <p:nvSpPr>
          <p:cNvPr id="43012" name="Slide Number Placeholder 3">
            <a:extLst>
              <a:ext uri="{FF2B5EF4-FFF2-40B4-BE49-F238E27FC236}">
                <a16:creationId xmlns:a16="http://schemas.microsoft.com/office/drawing/2014/main" id="{F511C1AD-9A5A-13D8-354A-F2D2C439D84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280E7688-E59A-430A-853D-65308D48A7EE}" type="slidenum">
              <a:rPr lang="en-US" altLang="en-US" smtClean="0"/>
              <a:pPr fontAlgn="base">
                <a:spcBef>
                  <a:spcPct val="0"/>
                </a:spcBef>
                <a:spcAft>
                  <a:spcPct val="0"/>
                </a:spcAft>
              </a:pPr>
              <a:t>5</a:t>
            </a:fld>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CF6AFFD3-2DA6-B479-6892-454CAF25C31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9515F3EA-AADE-8FAD-AA6C-1AB6296F57C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Before you can figure out the best life insurance product for your clients, you’ll need to decide if term or permanent is the best fit for them. And their needs. &lt;Click&gt; Term life insurance has a lower cost and guaranteed benefit coverage for a set period of time. Clients can typically convert to permanent life insurance coverage. &lt;Click&gt; Permanent life insurance has death benefit coverage up to lifetime and are usually protection-focused or accumulation-focused. </a:t>
            </a:r>
          </a:p>
        </p:txBody>
      </p:sp>
      <p:sp>
        <p:nvSpPr>
          <p:cNvPr id="45060" name="Slide Number Placeholder 3">
            <a:extLst>
              <a:ext uri="{FF2B5EF4-FFF2-40B4-BE49-F238E27FC236}">
                <a16:creationId xmlns:a16="http://schemas.microsoft.com/office/drawing/2014/main" id="{D868A643-EA2E-9D11-8C84-F9579489852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862A2DEC-46AA-4BF1-A66F-46E3A6EDC910}" type="slidenum">
              <a:rPr lang="en-US" altLang="en-US" smtClean="0"/>
              <a:pPr fontAlgn="base">
                <a:spcBef>
                  <a:spcPct val="0"/>
                </a:spcBef>
                <a:spcAft>
                  <a:spcPct val="0"/>
                </a:spcAft>
              </a:pPr>
              <a:t>6</a:t>
            </a:fld>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E38C6502-37FB-55E1-AE43-03A63AFCE26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a:extLst>
              <a:ext uri="{FF2B5EF4-FFF2-40B4-BE49-F238E27FC236}">
                <a16:creationId xmlns:a16="http://schemas.microsoft.com/office/drawing/2014/main" id="{0C54184B-3164-0CFA-E8CE-54CC4EF0232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It’s important to keep up with your client’s changing needs. Here are some life events that could trigger life insurance coverage changes. [Read slide]</a:t>
            </a:r>
          </a:p>
          <a:p>
            <a:pPr eaLnBrk="1" hangingPunct="1">
              <a:spcBef>
                <a:spcPct val="0"/>
              </a:spcBef>
            </a:pPr>
            <a:endParaRPr lang="en-US" altLang="en-US"/>
          </a:p>
        </p:txBody>
      </p:sp>
      <p:sp>
        <p:nvSpPr>
          <p:cNvPr id="47108" name="Slide Number Placeholder 3">
            <a:extLst>
              <a:ext uri="{FF2B5EF4-FFF2-40B4-BE49-F238E27FC236}">
                <a16:creationId xmlns:a16="http://schemas.microsoft.com/office/drawing/2014/main" id="{7CF3EA7D-A2D2-6EDC-F8C6-2CBD8BD6283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D27471B3-529A-45AD-BF3B-D840AA02AC89}" type="slidenum">
              <a:rPr lang="en-US" altLang="en-US" smtClean="0"/>
              <a:pPr fontAlgn="base">
                <a:spcBef>
                  <a:spcPct val="0"/>
                </a:spcBef>
                <a:spcAft>
                  <a:spcPct val="0"/>
                </a:spcAft>
              </a:pPr>
              <a:t>7</a:t>
            </a:fld>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3E755E2C-6894-4B46-8F4A-4DCADE81AE6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a:extLst>
              <a:ext uri="{FF2B5EF4-FFF2-40B4-BE49-F238E27FC236}">
                <a16:creationId xmlns:a16="http://schemas.microsoft.com/office/drawing/2014/main" id="{3F86C0B6-2C2D-E5F0-9AF0-41C15910D11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Many things – other than life events – can impact insurance policies. Let’s look at a few. [Click and read box] [Click and read box] [Click and read box] [Click and read box]</a:t>
            </a:r>
          </a:p>
          <a:p>
            <a:pPr eaLnBrk="1" hangingPunct="1">
              <a:spcBef>
                <a:spcPct val="0"/>
              </a:spcBef>
            </a:pPr>
            <a:endParaRPr lang="en-US" altLang="en-US"/>
          </a:p>
        </p:txBody>
      </p:sp>
      <p:sp>
        <p:nvSpPr>
          <p:cNvPr id="49156" name="Slide Number Placeholder 3">
            <a:extLst>
              <a:ext uri="{FF2B5EF4-FFF2-40B4-BE49-F238E27FC236}">
                <a16:creationId xmlns:a16="http://schemas.microsoft.com/office/drawing/2014/main" id="{2CAD148C-B1F6-5F4B-9A21-634E61B4328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917A9B19-5AEA-4E3D-92EF-2C50A0981B23}" type="slidenum">
              <a:rPr lang="en-US" altLang="en-US" smtClean="0"/>
              <a:pPr fontAlgn="base">
                <a:spcBef>
                  <a:spcPct val="0"/>
                </a:spcBef>
                <a:spcAft>
                  <a:spcPct val="0"/>
                </a:spcAft>
              </a:pPr>
              <a:t>8</a:t>
            </a:fld>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DDB85F42-3CCD-5BF1-16E8-F62D16C01BB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a:extLst>
              <a:ext uri="{FF2B5EF4-FFF2-40B4-BE49-F238E27FC236}">
                <a16:creationId xmlns:a16="http://schemas.microsoft.com/office/drawing/2014/main" id="{6972E72E-387D-C52A-5645-491628D3E69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Life insurance policy reviews can help protect what’s most important to your clients and allow them to take charge of their financial future. </a:t>
            </a:r>
          </a:p>
          <a:p>
            <a:pPr eaLnBrk="1" hangingPunct="1">
              <a:spcBef>
                <a:spcPct val="0"/>
              </a:spcBef>
            </a:pPr>
            <a:r>
              <a:rPr lang="en-US" altLang="en-US"/>
              <a:t>[Read slide] &lt;Click&gt; [Read slide in]</a:t>
            </a:r>
          </a:p>
          <a:p>
            <a:pPr eaLnBrk="1" hangingPunct="1">
              <a:spcBef>
                <a:spcPct val="0"/>
              </a:spcBef>
            </a:pPr>
            <a:endParaRPr lang="en-US" altLang="en-US"/>
          </a:p>
        </p:txBody>
      </p:sp>
      <p:sp>
        <p:nvSpPr>
          <p:cNvPr id="51204" name="Slide Number Placeholder 3">
            <a:extLst>
              <a:ext uri="{FF2B5EF4-FFF2-40B4-BE49-F238E27FC236}">
                <a16:creationId xmlns:a16="http://schemas.microsoft.com/office/drawing/2014/main" id="{55C8BA80-1408-C0D1-B1E2-C2BD0452ACC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249C51A1-7EE4-4931-9C1C-D7FAFCA20338}" type="slidenum">
              <a:rPr lang="en-US" altLang="en-US" smtClean="0"/>
              <a:pPr fontAlgn="base">
                <a:spcBef>
                  <a:spcPct val="0"/>
                </a:spcBef>
                <a:spcAft>
                  <a:spcPct val="0"/>
                </a:spcAft>
              </a:pPr>
              <a:t>9</a:t>
            </a:fld>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549B7E19-C737-2EA2-5251-DD5970BC916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a:extLst>
              <a:ext uri="{FF2B5EF4-FFF2-40B4-BE49-F238E27FC236}">
                <a16:creationId xmlns:a16="http://schemas.microsoft.com/office/drawing/2014/main" id="{CA5E2A88-4076-0D24-AB27-7598BEA1D12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We’ve made it simple for you to succeed. [Click and read step1] [Click and read step 2] [Click and read step 3]</a:t>
            </a:r>
          </a:p>
          <a:p>
            <a:pPr eaLnBrk="1" hangingPunct="1">
              <a:spcBef>
                <a:spcPct val="0"/>
              </a:spcBef>
            </a:pPr>
            <a:endParaRPr lang="en-US" altLang="en-US"/>
          </a:p>
        </p:txBody>
      </p:sp>
      <p:sp>
        <p:nvSpPr>
          <p:cNvPr id="53252" name="Slide Number Placeholder 3">
            <a:extLst>
              <a:ext uri="{FF2B5EF4-FFF2-40B4-BE49-F238E27FC236}">
                <a16:creationId xmlns:a16="http://schemas.microsoft.com/office/drawing/2014/main" id="{BE5BA6E8-2A6E-5061-DCAC-84DE7FA2930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44A36CC8-B069-47A6-88D2-3832DE1874F5}" type="slidenum">
              <a:rPr lang="en-US" altLang="en-US" smtClean="0"/>
              <a:pPr fontAlgn="base">
                <a:spcBef>
                  <a:spcPct val="0"/>
                </a:spcBef>
                <a:spcAft>
                  <a:spcPct val="0"/>
                </a:spcAft>
              </a:pPr>
              <a:t>10</a:t>
            </a:fld>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id="{C839AA6E-BEE7-21EA-18A3-FA013CB9166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a:extLst>
              <a:ext uri="{FF2B5EF4-FFF2-40B4-BE49-F238E27FC236}">
                <a16:creationId xmlns:a16="http://schemas.microsoft.com/office/drawing/2014/main" id="{6AC9AD94-362F-3A01-AC8E-7AA5EB6B5FE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Now that you know the steps of a successful policy review, let’s talk about ways to add some life to your client conversations. Start by asking your clients this: did you know that in a recent study, about 2 in 5 U.S. households said they didn’t have enough life insurance? &lt;Click&gt; [Read slide]</a:t>
            </a:r>
          </a:p>
        </p:txBody>
      </p:sp>
      <p:sp>
        <p:nvSpPr>
          <p:cNvPr id="55300" name="Slide Number Placeholder 3">
            <a:extLst>
              <a:ext uri="{FF2B5EF4-FFF2-40B4-BE49-F238E27FC236}">
                <a16:creationId xmlns:a16="http://schemas.microsoft.com/office/drawing/2014/main" id="{6538437E-9C89-F24E-9A49-427F326F5C4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75AA159C-E0E2-465C-8C2B-6E8164A9229F}" type="slidenum">
              <a:rPr lang="en-US" altLang="en-US" smtClean="0"/>
              <a:pPr fontAlgn="base">
                <a:spcBef>
                  <a:spcPct val="0"/>
                </a:spcBef>
                <a:spcAft>
                  <a:spcPct val="0"/>
                </a:spcAft>
              </a:pPr>
              <a:t>11</a:t>
            </a:fld>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a:extLst>
              <a:ext uri="{FF2B5EF4-FFF2-40B4-BE49-F238E27FC236}">
                <a16:creationId xmlns:a16="http://schemas.microsoft.com/office/drawing/2014/main" id="{450D5E91-CD1A-B7D3-887E-C1D5BCAC81D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a:extLst>
              <a:ext uri="{FF2B5EF4-FFF2-40B4-BE49-F238E27FC236}">
                <a16:creationId xmlns:a16="http://schemas.microsoft.com/office/drawing/2014/main" id="{83E5120E-76C9-473B-F19B-A8828C95F37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Tailor a solution to fit your clients’ unique needs using &lt;Click&gt; our policy review worksheet. Share sophisticated solutions with your clients using our &lt;Click&gt;; life insurance retirement planning guide &lt;Click&gt;; and life insurance strategy guide for business owners</a:t>
            </a:r>
          </a:p>
        </p:txBody>
      </p:sp>
      <p:sp>
        <p:nvSpPr>
          <p:cNvPr id="57348" name="Slide Number Placeholder 3">
            <a:extLst>
              <a:ext uri="{FF2B5EF4-FFF2-40B4-BE49-F238E27FC236}">
                <a16:creationId xmlns:a16="http://schemas.microsoft.com/office/drawing/2014/main" id="{59AA8A18-82F1-FE20-D3C9-4D5EF54FA57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48D64076-3BB7-4098-91A9-0A741246C8A6}" type="slidenum">
              <a:rPr lang="en-US" altLang="en-US" smtClean="0"/>
              <a:pPr fontAlgn="base">
                <a:spcBef>
                  <a:spcPct val="0"/>
                </a:spcBef>
                <a:spcAft>
                  <a:spcPct val="0"/>
                </a:spcAft>
              </a:pPr>
              <a:t>12</a:t>
            </a:fld>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a:extLst>
              <a:ext uri="{FF2B5EF4-FFF2-40B4-BE49-F238E27FC236}">
                <a16:creationId xmlns:a16="http://schemas.microsoft.com/office/drawing/2014/main" id="{C9F7337F-B158-494F-B635-0DB2C778186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a:extLst>
              <a:ext uri="{FF2B5EF4-FFF2-40B4-BE49-F238E27FC236}">
                <a16:creationId xmlns:a16="http://schemas.microsoft.com/office/drawing/2014/main" id="{1928AD2D-FDCE-CEE4-F5AB-98B26EA9DF1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Ready to start building your business with policy reviews? &lt;Click&gt; [Read] &lt;Click&gt; [Read] &lt;Click&gt; [Read] &lt;Click&gt; [Read] &lt;Click&gt; [Read] &lt;Click&gt; [Read] </a:t>
            </a:r>
          </a:p>
          <a:p>
            <a:pPr eaLnBrk="1" hangingPunct="1">
              <a:spcBef>
                <a:spcPct val="0"/>
              </a:spcBef>
            </a:pPr>
            <a:r>
              <a:rPr lang="en-US" altLang="en-US"/>
              <a:t>&lt;Click&gt; [Read] &lt;Click&gt; [Read]</a:t>
            </a:r>
          </a:p>
          <a:p>
            <a:pPr eaLnBrk="1" hangingPunct="1">
              <a:spcBef>
                <a:spcPct val="0"/>
              </a:spcBef>
            </a:pPr>
            <a:endParaRPr lang="en-US" altLang="en-US"/>
          </a:p>
        </p:txBody>
      </p:sp>
      <p:sp>
        <p:nvSpPr>
          <p:cNvPr id="59396" name="Slide Number Placeholder 3">
            <a:extLst>
              <a:ext uri="{FF2B5EF4-FFF2-40B4-BE49-F238E27FC236}">
                <a16:creationId xmlns:a16="http://schemas.microsoft.com/office/drawing/2014/main" id="{E2E91F25-885F-2505-C672-C4E58F2EA981}"/>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51540372-632E-49E7-8A9C-4BCAB5C359BA}" type="slidenum">
              <a:rPr lang="en-US" altLang="en-US" smtClean="0"/>
              <a:pPr fontAlgn="base">
                <a:spcBef>
                  <a:spcPct val="0"/>
                </a:spcBef>
                <a:spcAft>
                  <a:spcPct val="0"/>
                </a:spcAft>
              </a:pPr>
              <a:t>13</a:t>
            </a:fld>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a:extLst>
              <a:ext uri="{FF2B5EF4-FFF2-40B4-BE49-F238E27FC236}">
                <a16:creationId xmlns:a16="http://schemas.microsoft.com/office/drawing/2014/main" id="{D2773A2E-CDBB-AE22-7225-0F14ABC5ED0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a:extLst>
              <a:ext uri="{FF2B5EF4-FFF2-40B4-BE49-F238E27FC236}">
                <a16:creationId xmlns:a16="http://schemas.microsoft.com/office/drawing/2014/main" id="{16C51E9E-C781-7A3F-E900-E8C879977A1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Ready to start building your business with policy reviews? &lt;Click&gt; [Read] &lt;Click&gt; [Read] &lt;Click&gt; [Read] &lt;Click&gt; [Read] &lt;Click&gt; [Read] &lt;Click&gt; [Read] </a:t>
            </a:r>
          </a:p>
          <a:p>
            <a:pPr eaLnBrk="1" hangingPunct="1">
              <a:spcBef>
                <a:spcPct val="0"/>
              </a:spcBef>
            </a:pPr>
            <a:r>
              <a:rPr lang="en-US" altLang="en-US"/>
              <a:t>&lt;Click&gt; [Read] &lt;Click&gt; [Read]</a:t>
            </a:r>
          </a:p>
          <a:p>
            <a:pPr eaLnBrk="1" hangingPunct="1">
              <a:spcBef>
                <a:spcPct val="0"/>
              </a:spcBef>
            </a:pPr>
            <a:endParaRPr lang="en-US" altLang="en-US"/>
          </a:p>
        </p:txBody>
      </p:sp>
      <p:sp>
        <p:nvSpPr>
          <p:cNvPr id="61444" name="Slide Number Placeholder 3">
            <a:extLst>
              <a:ext uri="{FF2B5EF4-FFF2-40B4-BE49-F238E27FC236}">
                <a16:creationId xmlns:a16="http://schemas.microsoft.com/office/drawing/2014/main" id="{C1D69D58-F756-363F-44D7-D76B1D6311B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F0921A55-0695-4B4F-906A-29A050BE74C9}" type="slidenum">
              <a:rPr lang="en-US" altLang="en-US" smtClean="0"/>
              <a:pPr fontAlgn="base">
                <a:spcBef>
                  <a:spcPct val="0"/>
                </a:spcBef>
                <a:spcAft>
                  <a:spcPct val="0"/>
                </a:spcAft>
              </a:pPr>
              <a:t>14</a:t>
            </a:fld>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a:extLst>
              <a:ext uri="{FF2B5EF4-FFF2-40B4-BE49-F238E27FC236}">
                <a16:creationId xmlns:a16="http://schemas.microsoft.com/office/drawing/2014/main" id="{D8E0A065-2874-1D33-C9B4-3D48BB88F89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a:extLst>
              <a:ext uri="{FF2B5EF4-FFF2-40B4-BE49-F238E27FC236}">
                <a16:creationId xmlns:a16="http://schemas.microsoft.com/office/drawing/2014/main" id="{ECD22244-5E4B-714A-CD4C-5788A8272D9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Ready to start building your business with policy reviews? &lt;Click&gt; [Read] &lt;Click&gt; [Read] &lt;Click&gt; [Read] &lt;Click&gt; [Read] &lt;Click&gt; [Read] &lt;Click&gt; [Read] </a:t>
            </a:r>
          </a:p>
          <a:p>
            <a:pPr eaLnBrk="1" hangingPunct="1">
              <a:spcBef>
                <a:spcPct val="0"/>
              </a:spcBef>
            </a:pPr>
            <a:r>
              <a:rPr lang="en-US" altLang="en-US"/>
              <a:t>&lt;Click&gt; [Read] &lt;Click&gt; [Read]</a:t>
            </a:r>
          </a:p>
          <a:p>
            <a:pPr eaLnBrk="1" hangingPunct="1">
              <a:spcBef>
                <a:spcPct val="0"/>
              </a:spcBef>
            </a:pPr>
            <a:endParaRPr lang="en-US" altLang="en-US"/>
          </a:p>
        </p:txBody>
      </p:sp>
      <p:sp>
        <p:nvSpPr>
          <p:cNvPr id="63492" name="Slide Number Placeholder 3">
            <a:extLst>
              <a:ext uri="{FF2B5EF4-FFF2-40B4-BE49-F238E27FC236}">
                <a16:creationId xmlns:a16="http://schemas.microsoft.com/office/drawing/2014/main" id="{6A1618DF-36FD-835E-E55E-A61525FF9CA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76A084D7-DE7F-4CEF-B416-0A2C2B34D4C5}" type="slidenum">
              <a:rPr lang="en-US" altLang="en-US" smtClean="0"/>
              <a:pPr fontAlgn="base">
                <a:spcBef>
                  <a:spcPct val="0"/>
                </a:spcBef>
                <a:spcAft>
                  <a:spcPct val="0"/>
                </a:spcAft>
              </a:pPr>
              <a:t>15</a:t>
            </a:fld>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a:extLst>
              <a:ext uri="{FF2B5EF4-FFF2-40B4-BE49-F238E27FC236}">
                <a16:creationId xmlns:a16="http://schemas.microsoft.com/office/drawing/2014/main" id="{95845797-98C6-E1A3-3369-F794067E47C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Notes Placeholder 2">
            <a:extLst>
              <a:ext uri="{FF2B5EF4-FFF2-40B4-BE49-F238E27FC236}">
                <a16:creationId xmlns:a16="http://schemas.microsoft.com/office/drawing/2014/main" id="{64BCCF66-F3AB-9BA4-D8D2-66E4E7F202E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Ready to start building your business with policy reviews? &lt;Click&gt; [Read] &lt;Click&gt; [Read] &lt;Click&gt; [Read] &lt;Click&gt; [Read] &lt;Click&gt; [Read] &lt;Click&gt; [Read] </a:t>
            </a:r>
          </a:p>
          <a:p>
            <a:pPr eaLnBrk="1" hangingPunct="1">
              <a:spcBef>
                <a:spcPct val="0"/>
              </a:spcBef>
            </a:pPr>
            <a:r>
              <a:rPr lang="en-US" altLang="en-US"/>
              <a:t>&lt;Click&gt; [Read] &lt;Click&gt; [Read]</a:t>
            </a:r>
          </a:p>
          <a:p>
            <a:pPr eaLnBrk="1" hangingPunct="1">
              <a:spcBef>
                <a:spcPct val="0"/>
              </a:spcBef>
            </a:pPr>
            <a:endParaRPr lang="en-US" altLang="en-US"/>
          </a:p>
        </p:txBody>
      </p:sp>
      <p:sp>
        <p:nvSpPr>
          <p:cNvPr id="65540" name="Slide Number Placeholder 3">
            <a:extLst>
              <a:ext uri="{FF2B5EF4-FFF2-40B4-BE49-F238E27FC236}">
                <a16:creationId xmlns:a16="http://schemas.microsoft.com/office/drawing/2014/main" id="{A2E14C16-CF62-FC1A-42EC-37A44B3EF86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9B2638EE-47B8-4949-8A99-B50BCBDBD7D7}" type="slidenum">
              <a:rPr lang="en-US" altLang="en-US" smtClean="0"/>
              <a:pPr fontAlgn="base">
                <a:spcBef>
                  <a:spcPct val="0"/>
                </a:spcBef>
                <a:spcAft>
                  <a:spcPct val="0"/>
                </a:spcAft>
              </a:pPr>
              <a:t>16</a:t>
            </a:fld>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a:extLst>
              <a:ext uri="{FF2B5EF4-FFF2-40B4-BE49-F238E27FC236}">
                <a16:creationId xmlns:a16="http://schemas.microsoft.com/office/drawing/2014/main" id="{D1C19144-86FE-B2F8-AB09-33E24892B72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a:extLst>
              <a:ext uri="{FF2B5EF4-FFF2-40B4-BE49-F238E27FC236}">
                <a16:creationId xmlns:a16="http://schemas.microsoft.com/office/drawing/2014/main" id="{EB3720B8-BC5C-A611-F8E7-1A6064A6FE9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Ready to start building your business with policy reviews? &lt;Click&gt; [Read] &lt;Click&gt; [Read] &lt;Click&gt; [Read] &lt;Click&gt; [Read] &lt;Click&gt; [Read] &lt;Click&gt; [Read] </a:t>
            </a:r>
          </a:p>
          <a:p>
            <a:pPr eaLnBrk="1" hangingPunct="1">
              <a:spcBef>
                <a:spcPct val="0"/>
              </a:spcBef>
            </a:pPr>
            <a:r>
              <a:rPr lang="en-US" altLang="en-US"/>
              <a:t>&lt;Click&gt; [Read] &lt;Click&gt; [Read]</a:t>
            </a:r>
          </a:p>
          <a:p>
            <a:pPr eaLnBrk="1" hangingPunct="1">
              <a:spcBef>
                <a:spcPct val="0"/>
              </a:spcBef>
            </a:pPr>
            <a:endParaRPr lang="en-US" altLang="en-US"/>
          </a:p>
        </p:txBody>
      </p:sp>
      <p:sp>
        <p:nvSpPr>
          <p:cNvPr id="67588" name="Slide Number Placeholder 3">
            <a:extLst>
              <a:ext uri="{FF2B5EF4-FFF2-40B4-BE49-F238E27FC236}">
                <a16:creationId xmlns:a16="http://schemas.microsoft.com/office/drawing/2014/main" id="{BEF70FB5-DC98-CF94-6121-BB8DF0576B8B}"/>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1519F49D-E40E-41A6-93C9-72B228CB249A}" type="slidenum">
              <a:rPr lang="en-US" altLang="en-US" smtClean="0"/>
              <a:pPr fontAlgn="base">
                <a:spcBef>
                  <a:spcPct val="0"/>
                </a:spcBef>
                <a:spcAft>
                  <a:spcPct val="0"/>
                </a:spcAft>
              </a:pPr>
              <a:t>17</a:t>
            </a:fld>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a:extLst>
              <a:ext uri="{FF2B5EF4-FFF2-40B4-BE49-F238E27FC236}">
                <a16:creationId xmlns:a16="http://schemas.microsoft.com/office/drawing/2014/main" id="{D0FBDA0B-CCEB-80E0-4CD3-8681D00C39B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a:extLst>
              <a:ext uri="{FF2B5EF4-FFF2-40B4-BE49-F238E27FC236}">
                <a16:creationId xmlns:a16="http://schemas.microsoft.com/office/drawing/2014/main" id="{62583CBA-F2F2-7C05-2C01-63EB2A15FC2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Ready to start building your business with policy reviews? &lt;Click&gt; [Read] &lt;Click&gt; [Read] &lt;Click&gt; [Read] &lt;Click&gt; [Read] &lt;Click&gt; [Read] &lt;Click&gt; [Read] </a:t>
            </a:r>
          </a:p>
          <a:p>
            <a:pPr eaLnBrk="1" hangingPunct="1">
              <a:spcBef>
                <a:spcPct val="0"/>
              </a:spcBef>
            </a:pPr>
            <a:r>
              <a:rPr lang="en-US" altLang="en-US"/>
              <a:t>&lt;Click&gt; [Read] &lt;Click&gt; [Read]</a:t>
            </a:r>
          </a:p>
          <a:p>
            <a:pPr eaLnBrk="1" hangingPunct="1">
              <a:spcBef>
                <a:spcPct val="0"/>
              </a:spcBef>
            </a:pPr>
            <a:endParaRPr lang="en-US" altLang="en-US"/>
          </a:p>
        </p:txBody>
      </p:sp>
      <p:sp>
        <p:nvSpPr>
          <p:cNvPr id="69636" name="Slide Number Placeholder 3">
            <a:extLst>
              <a:ext uri="{FF2B5EF4-FFF2-40B4-BE49-F238E27FC236}">
                <a16:creationId xmlns:a16="http://schemas.microsoft.com/office/drawing/2014/main" id="{208167E4-88D3-3089-4533-3C4C19A1980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5997C28F-472C-4116-9742-A3023B34FD6B}" type="slidenum">
              <a:rPr lang="en-US" altLang="en-US" smtClean="0"/>
              <a:pPr fontAlgn="base">
                <a:spcBef>
                  <a:spcPct val="0"/>
                </a:spcBef>
                <a:spcAft>
                  <a:spcPct val="0"/>
                </a:spcAft>
              </a:pPr>
              <a:t>18</a:t>
            </a:fld>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a:extLst>
              <a:ext uri="{FF2B5EF4-FFF2-40B4-BE49-F238E27FC236}">
                <a16:creationId xmlns:a16="http://schemas.microsoft.com/office/drawing/2014/main" id="{A701C981-FD03-0B05-E442-C44E58DA28A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a:extLst>
              <a:ext uri="{FF2B5EF4-FFF2-40B4-BE49-F238E27FC236}">
                <a16:creationId xmlns:a16="http://schemas.microsoft.com/office/drawing/2014/main" id="{C7B60821-613F-37D9-7AEF-E67FDF09633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Ready to start building your business with policy reviews? &lt;Click&gt; [Read] &lt;Click&gt; [Read] &lt;Click&gt; [Read] &lt;Click&gt; [Read] &lt;Click&gt; [Read] &lt;Click&gt; [Read] </a:t>
            </a:r>
          </a:p>
          <a:p>
            <a:pPr eaLnBrk="1" hangingPunct="1">
              <a:spcBef>
                <a:spcPct val="0"/>
              </a:spcBef>
            </a:pPr>
            <a:r>
              <a:rPr lang="en-US" altLang="en-US"/>
              <a:t>&lt;Click&gt; [Read] &lt;Click&gt; [Read]</a:t>
            </a:r>
          </a:p>
          <a:p>
            <a:pPr eaLnBrk="1" hangingPunct="1">
              <a:spcBef>
                <a:spcPct val="0"/>
              </a:spcBef>
            </a:pPr>
            <a:endParaRPr lang="en-US" altLang="en-US"/>
          </a:p>
        </p:txBody>
      </p:sp>
      <p:sp>
        <p:nvSpPr>
          <p:cNvPr id="71684" name="Slide Number Placeholder 3">
            <a:extLst>
              <a:ext uri="{FF2B5EF4-FFF2-40B4-BE49-F238E27FC236}">
                <a16:creationId xmlns:a16="http://schemas.microsoft.com/office/drawing/2014/main" id="{72508C33-8E82-BD1E-763C-70D3FBE41A9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9B2789C-A86F-498B-A228-66FB4AF89ED5}" type="slidenum">
              <a:rPr lang="en-US" altLang="en-US" smtClean="0"/>
              <a:pPr fontAlgn="base">
                <a:spcBef>
                  <a:spcPct val="0"/>
                </a:spcBef>
                <a:spcAft>
                  <a:spcPct val="0"/>
                </a:spcAft>
              </a:pPr>
              <a:t>19</a:t>
            </a:fld>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a:extLst>
              <a:ext uri="{FF2B5EF4-FFF2-40B4-BE49-F238E27FC236}">
                <a16:creationId xmlns:a16="http://schemas.microsoft.com/office/drawing/2014/main" id="{C4A44AF3-E896-DCD6-E19C-6B19B7CEA02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Notes Placeholder 2">
            <a:extLst>
              <a:ext uri="{FF2B5EF4-FFF2-40B4-BE49-F238E27FC236}">
                <a16:creationId xmlns:a16="http://schemas.microsoft.com/office/drawing/2014/main" id="{788A3A03-DEEA-1F8B-9BEB-2AB6DB01984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Ready to start building your business with policy reviews? &lt;Click&gt; [Read] &lt;Click&gt; [Read] &lt;Click&gt; [Read] &lt;Click&gt; [Read] &lt;Click&gt; [Read] &lt;Click&gt; [Read] </a:t>
            </a:r>
          </a:p>
          <a:p>
            <a:pPr eaLnBrk="1" hangingPunct="1">
              <a:spcBef>
                <a:spcPct val="0"/>
              </a:spcBef>
            </a:pPr>
            <a:r>
              <a:rPr lang="en-US" altLang="en-US"/>
              <a:t>&lt;Click&gt; [Read] &lt;Click&gt; [Read]</a:t>
            </a:r>
          </a:p>
          <a:p>
            <a:pPr eaLnBrk="1" hangingPunct="1">
              <a:spcBef>
                <a:spcPct val="0"/>
              </a:spcBef>
            </a:pPr>
            <a:endParaRPr lang="en-US" altLang="en-US"/>
          </a:p>
        </p:txBody>
      </p:sp>
      <p:sp>
        <p:nvSpPr>
          <p:cNvPr id="73732" name="Slide Number Placeholder 3">
            <a:extLst>
              <a:ext uri="{FF2B5EF4-FFF2-40B4-BE49-F238E27FC236}">
                <a16:creationId xmlns:a16="http://schemas.microsoft.com/office/drawing/2014/main" id="{A144C10B-6F30-28B9-98B5-D5EDD50F01FB}"/>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E26753B2-DF00-48E9-A180-E73383ECC067}" type="slidenum">
              <a:rPr lang="en-US" altLang="en-US" smtClean="0"/>
              <a:pPr fontAlgn="base">
                <a:spcBef>
                  <a:spcPct val="0"/>
                </a:spcBef>
                <a:spcAft>
                  <a:spcPct val="0"/>
                </a:spcAft>
              </a:pPr>
              <a:t>20</a:t>
            </a:fld>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a:extLst>
              <a:ext uri="{FF2B5EF4-FFF2-40B4-BE49-F238E27FC236}">
                <a16:creationId xmlns:a16="http://schemas.microsoft.com/office/drawing/2014/main" id="{C17C66BE-1247-AF02-CEFA-E5DE2D1E179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a:extLst>
              <a:ext uri="{FF2B5EF4-FFF2-40B4-BE49-F238E27FC236}">
                <a16:creationId xmlns:a16="http://schemas.microsoft.com/office/drawing/2014/main" id="{97CD133E-6BAF-9B95-55C0-DC3DAFECD4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Partnering with us helps you deliver sophisticated strategies to fit every client’s needs. Our commitment to clients is to help them plan for retirement, prepare for the unexpected and protect their wealth. We’re also committed to supporting you from start to finish as you build your business. Rely on our expertise and knowledge to help you protect your client’s wealth and plan successful financial outcomes. </a:t>
            </a:r>
          </a:p>
          <a:p>
            <a:pPr eaLnBrk="1" hangingPunct="1">
              <a:spcBef>
                <a:spcPct val="0"/>
              </a:spcBef>
            </a:pPr>
            <a:endParaRPr lang="en-US" altLang="en-US"/>
          </a:p>
          <a:p>
            <a:pPr eaLnBrk="1" hangingPunct="1">
              <a:spcBef>
                <a:spcPct val="0"/>
              </a:spcBef>
            </a:pPr>
            <a:endParaRPr lang="en-US" altLang="en-US"/>
          </a:p>
        </p:txBody>
      </p:sp>
      <p:sp>
        <p:nvSpPr>
          <p:cNvPr id="75780" name="Slide Number Placeholder 3">
            <a:extLst>
              <a:ext uri="{FF2B5EF4-FFF2-40B4-BE49-F238E27FC236}">
                <a16:creationId xmlns:a16="http://schemas.microsoft.com/office/drawing/2014/main" id="{2ABB8B0B-2DDB-3BC1-2062-B24CB429181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98C8EE5-12CF-4CD3-B1D8-C92147A6D645}" type="slidenum">
              <a:rPr lang="en-US" altLang="en-US" smtClean="0"/>
              <a:pPr fontAlgn="base">
                <a:spcBef>
                  <a:spcPct val="0"/>
                </a:spcBef>
                <a:spcAft>
                  <a:spcPct val="0"/>
                </a:spcAft>
              </a:pPr>
              <a:t>21</a:t>
            </a:fld>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a:extLst>
              <a:ext uri="{FF2B5EF4-FFF2-40B4-BE49-F238E27FC236}">
                <a16:creationId xmlns:a16="http://schemas.microsoft.com/office/drawing/2014/main" id="{2685B72B-97BA-1385-547B-D68A2A02749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Notes Placeholder 2">
            <a:extLst>
              <a:ext uri="{FF2B5EF4-FFF2-40B4-BE49-F238E27FC236}">
                <a16:creationId xmlns:a16="http://schemas.microsoft.com/office/drawing/2014/main" id="{F8016455-62B8-49F1-62F2-FEA4C3A87A6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I hope that I’ve provided insight into the importance of policy reviews. Please reach out with any questions or for more ways you can provide the best service to your clients. </a:t>
            </a:r>
          </a:p>
        </p:txBody>
      </p:sp>
      <p:sp>
        <p:nvSpPr>
          <p:cNvPr id="77828" name="Slide Number Placeholder 3">
            <a:extLst>
              <a:ext uri="{FF2B5EF4-FFF2-40B4-BE49-F238E27FC236}">
                <a16:creationId xmlns:a16="http://schemas.microsoft.com/office/drawing/2014/main" id="{645A8BEC-C4B6-4CF0-B923-2A5D9F1D68A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217D5CEA-7869-464D-A78A-60A0942E8649}" type="slidenum">
              <a:rPr lang="en-US" altLang="en-US" smtClean="0"/>
              <a:pPr fontAlgn="base">
                <a:spcBef>
                  <a:spcPct val="0"/>
                </a:spcBef>
                <a:spcAft>
                  <a:spcPct val="0"/>
                </a:spcAft>
              </a:pPr>
              <a:t>22</a:t>
            </a:fld>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a:extLst>
              <a:ext uri="{FF2B5EF4-FFF2-40B4-BE49-F238E27FC236}">
                <a16:creationId xmlns:a16="http://schemas.microsoft.com/office/drawing/2014/main" id="{FBC16BEE-E287-6DEC-98B6-0BD35336CC2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Notes Placeholder 2">
            <a:extLst>
              <a:ext uri="{FF2B5EF4-FFF2-40B4-BE49-F238E27FC236}">
                <a16:creationId xmlns:a16="http://schemas.microsoft.com/office/drawing/2014/main" id="{1C1FBD0D-B4BB-BC82-C4A6-E81ED08DA5A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79876" name="Slide Number Placeholder 3">
            <a:extLst>
              <a:ext uri="{FF2B5EF4-FFF2-40B4-BE49-F238E27FC236}">
                <a16:creationId xmlns:a16="http://schemas.microsoft.com/office/drawing/2014/main" id="{49EC760E-8341-1CED-903E-F3EFEBC7A9A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965A851E-EDD0-4CE8-8D40-CDF09044719F}" type="slidenum">
              <a:rPr lang="en-US" altLang="en-US" smtClean="0"/>
              <a:pPr fontAlgn="base">
                <a:spcBef>
                  <a:spcPct val="0"/>
                </a:spcBef>
                <a:spcAft>
                  <a:spcPct val="0"/>
                </a:spcAft>
              </a:pPr>
              <a:t>23</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3.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4.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w/ Photo Background">
    <p:spTree>
      <p:nvGrpSpPr>
        <p:cNvPr id="1" name=""/>
        <p:cNvGrpSpPr/>
        <p:nvPr/>
      </p:nvGrpSpPr>
      <p:grpSpPr>
        <a:xfrm>
          <a:off x="0" y="0"/>
          <a:ext cx="0" cy="0"/>
          <a:chOff x="0" y="0"/>
          <a:chExt cx="0" cy="0"/>
        </a:xfrm>
      </p:grpSpPr>
      <p:pic>
        <p:nvPicPr>
          <p:cNvPr id="2" name="Picture 8">
            <a:extLst>
              <a:ext uri="{FF2B5EF4-FFF2-40B4-BE49-F238E27FC236}">
                <a16:creationId xmlns:a16="http://schemas.microsoft.com/office/drawing/2014/main" id="{DCA93803-A99D-2B64-1731-794482C56EAC}"/>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71500" y="571500"/>
            <a:ext cx="139065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Picture Placeholder 6"/>
          <p:cNvSpPr>
            <a:spLocks noGrp="1"/>
          </p:cNvSpPr>
          <p:nvPr>
            <p:ph type="pic" sz="quarter" idx="20"/>
          </p:nvPr>
        </p:nvSpPr>
        <p:spPr>
          <a:xfrm>
            <a:off x="0" y="0"/>
            <a:ext cx="12198096" cy="6858000"/>
          </a:xfrm>
          <a:solidFill>
            <a:schemeClr val="tx2"/>
          </a:solidFill>
        </p:spPr>
        <p:txBody>
          <a:bodyPr lIns="3291840" tIns="2468880" rtlCol="0">
            <a:noAutofit/>
          </a:bodyPr>
          <a:lstStyle>
            <a:lvl1pPr marL="0" indent="0" algn="l">
              <a:spcAft>
                <a:spcPts val="0"/>
              </a:spcAft>
              <a:buNone/>
              <a:defRPr sz="4000" b="1"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17" name="Text Placeholder 10"/>
          <p:cNvSpPr>
            <a:spLocks noGrp="1"/>
          </p:cNvSpPr>
          <p:nvPr>
            <p:ph type="body" sz="quarter" idx="25"/>
          </p:nvPr>
        </p:nvSpPr>
        <p:spPr>
          <a:xfrm>
            <a:off x="6281928" y="573313"/>
            <a:ext cx="5330952" cy="5394960"/>
          </a:xfrm>
          <a:solidFill>
            <a:schemeClr val="bg1"/>
          </a:solidFill>
        </p:spPr>
        <p:txBody>
          <a:bodyPr/>
          <a:lstStyle>
            <a:lvl1pPr marL="0" indent="0">
              <a:buNone/>
              <a:defRPr/>
            </a:lvl1pPr>
          </a:lstStyle>
          <a:p>
            <a:pPr lvl="0"/>
            <a:r>
              <a:rPr lang="en-US"/>
              <a:t>Click to edit Master text styles</a:t>
            </a:r>
          </a:p>
        </p:txBody>
      </p:sp>
      <p:sp>
        <p:nvSpPr>
          <p:cNvPr id="4" name="Text Placeholder 3"/>
          <p:cNvSpPr>
            <a:spLocks noGrp="1"/>
          </p:cNvSpPr>
          <p:nvPr>
            <p:ph type="body" sz="quarter" idx="10"/>
          </p:nvPr>
        </p:nvSpPr>
        <p:spPr>
          <a:xfrm>
            <a:off x="6814952" y="1087755"/>
            <a:ext cx="4270248" cy="155448"/>
          </a:xfrm>
        </p:spPr>
        <p:txBody>
          <a:bodyPr/>
          <a:lstStyle>
            <a:lvl1pPr marL="0" indent="0">
              <a:spcAft>
                <a:spcPts val="0"/>
              </a:spcAft>
              <a:buNone/>
              <a:defRPr sz="1000" b="1" cap="all" baseline="0">
                <a:solidFill>
                  <a:schemeClr val="tx1"/>
                </a:solidFill>
              </a:defRPr>
            </a:lvl1pPr>
          </a:lstStyle>
          <a:p>
            <a:pPr lvl="0"/>
            <a:r>
              <a:rPr lang="en-US"/>
              <a:t>Click to edit Master text styles</a:t>
            </a:r>
          </a:p>
        </p:txBody>
      </p:sp>
      <p:sp>
        <p:nvSpPr>
          <p:cNvPr id="21" name="Text Placeholder 20"/>
          <p:cNvSpPr>
            <a:spLocks noGrp="1"/>
          </p:cNvSpPr>
          <p:nvPr>
            <p:ph type="body" sz="quarter" idx="11"/>
          </p:nvPr>
        </p:nvSpPr>
        <p:spPr>
          <a:xfrm>
            <a:off x="6811390" y="3912419"/>
            <a:ext cx="2286000" cy="153888"/>
          </a:xfrm>
        </p:spPr>
        <p:txBody>
          <a:bodyPr/>
          <a:lstStyle>
            <a:lvl1pPr marL="0" indent="0">
              <a:spcAft>
                <a:spcPts val="0"/>
              </a:spcAft>
              <a:buNone/>
              <a:defRPr sz="1000" b="1">
                <a:solidFill>
                  <a:schemeClr val="tx1"/>
                </a:solidFill>
                <a:latin typeface="Georgia" panose="02040502050405020303" pitchFamily="18" charset="0"/>
              </a:defRPr>
            </a:lvl1pPr>
          </a:lstStyle>
          <a:p>
            <a:pPr lvl="0"/>
            <a:r>
              <a:rPr lang="en-US"/>
              <a:t>Click to edit Master text styles</a:t>
            </a:r>
          </a:p>
        </p:txBody>
      </p:sp>
      <p:sp>
        <p:nvSpPr>
          <p:cNvPr id="23" name="Text Placeholder 22"/>
          <p:cNvSpPr>
            <a:spLocks noGrp="1"/>
          </p:cNvSpPr>
          <p:nvPr>
            <p:ph type="body" sz="quarter" idx="12"/>
          </p:nvPr>
        </p:nvSpPr>
        <p:spPr>
          <a:xfrm>
            <a:off x="6811390" y="4074989"/>
            <a:ext cx="2286000" cy="320531"/>
          </a:xfrm>
        </p:spPr>
        <p:txBody>
          <a:bodyPr/>
          <a:lstStyle>
            <a:lvl1pPr marL="0" indent="0">
              <a:spcAft>
                <a:spcPts val="0"/>
              </a:spcAft>
              <a:buNone/>
              <a:defRPr sz="1000" i="1">
                <a:solidFill>
                  <a:schemeClr val="tx1"/>
                </a:solidFill>
              </a:defRPr>
            </a:lvl1pPr>
          </a:lstStyle>
          <a:p>
            <a:pPr lvl="0"/>
            <a:r>
              <a:rPr lang="en-US"/>
              <a:t>Click to edit Master text styles</a:t>
            </a:r>
          </a:p>
        </p:txBody>
      </p:sp>
      <p:sp>
        <p:nvSpPr>
          <p:cNvPr id="24" name="Text Placeholder 20"/>
          <p:cNvSpPr>
            <a:spLocks noGrp="1"/>
          </p:cNvSpPr>
          <p:nvPr>
            <p:ph type="body" sz="quarter" idx="13"/>
          </p:nvPr>
        </p:nvSpPr>
        <p:spPr>
          <a:xfrm>
            <a:off x="9212460" y="3912419"/>
            <a:ext cx="2286000" cy="153888"/>
          </a:xfrm>
        </p:spPr>
        <p:txBody>
          <a:bodyPr/>
          <a:lstStyle>
            <a:lvl1pPr marL="0" indent="0">
              <a:spcAft>
                <a:spcPts val="0"/>
              </a:spcAft>
              <a:buNone/>
              <a:defRPr sz="1000" b="1">
                <a:solidFill>
                  <a:schemeClr val="tx1"/>
                </a:solidFill>
                <a:latin typeface="Georgia" panose="02040502050405020303" pitchFamily="18" charset="0"/>
              </a:defRPr>
            </a:lvl1pPr>
          </a:lstStyle>
          <a:p>
            <a:pPr lvl="0"/>
            <a:r>
              <a:rPr lang="en-US"/>
              <a:t>Click to edit Master text styles</a:t>
            </a:r>
          </a:p>
        </p:txBody>
      </p:sp>
      <p:sp>
        <p:nvSpPr>
          <p:cNvPr id="25" name="Text Placeholder 22"/>
          <p:cNvSpPr>
            <a:spLocks noGrp="1"/>
          </p:cNvSpPr>
          <p:nvPr>
            <p:ph type="body" sz="quarter" idx="14"/>
          </p:nvPr>
        </p:nvSpPr>
        <p:spPr>
          <a:xfrm>
            <a:off x="9212460" y="4074989"/>
            <a:ext cx="2286000" cy="320531"/>
          </a:xfrm>
        </p:spPr>
        <p:txBody>
          <a:bodyPr/>
          <a:lstStyle>
            <a:lvl1pPr marL="0" indent="0">
              <a:spcAft>
                <a:spcPts val="0"/>
              </a:spcAft>
              <a:buNone/>
              <a:defRPr sz="1000" i="1">
                <a:solidFill>
                  <a:schemeClr val="tx1"/>
                </a:solidFill>
              </a:defRPr>
            </a:lvl1pPr>
          </a:lstStyle>
          <a:p>
            <a:pPr lvl="0"/>
            <a:r>
              <a:rPr lang="en-US"/>
              <a:t>Click to edit Master text styles</a:t>
            </a:r>
          </a:p>
        </p:txBody>
      </p:sp>
      <p:sp>
        <p:nvSpPr>
          <p:cNvPr id="26" name="Text Placeholder 20"/>
          <p:cNvSpPr>
            <a:spLocks noGrp="1"/>
          </p:cNvSpPr>
          <p:nvPr>
            <p:ph type="body" sz="quarter" idx="15"/>
          </p:nvPr>
        </p:nvSpPr>
        <p:spPr>
          <a:xfrm>
            <a:off x="6811390" y="4469899"/>
            <a:ext cx="2286000" cy="153888"/>
          </a:xfrm>
        </p:spPr>
        <p:txBody>
          <a:bodyPr/>
          <a:lstStyle>
            <a:lvl1pPr marL="0" indent="0">
              <a:spcAft>
                <a:spcPts val="0"/>
              </a:spcAft>
              <a:buNone/>
              <a:defRPr sz="1000" b="1">
                <a:solidFill>
                  <a:schemeClr val="tx1"/>
                </a:solidFill>
                <a:latin typeface="Georgia" panose="02040502050405020303" pitchFamily="18" charset="0"/>
              </a:defRPr>
            </a:lvl1pPr>
          </a:lstStyle>
          <a:p>
            <a:pPr lvl="0"/>
            <a:r>
              <a:rPr lang="en-US"/>
              <a:t>Click to edit Master text styles</a:t>
            </a:r>
          </a:p>
        </p:txBody>
      </p:sp>
      <p:sp>
        <p:nvSpPr>
          <p:cNvPr id="27" name="Text Placeholder 22"/>
          <p:cNvSpPr>
            <a:spLocks noGrp="1"/>
          </p:cNvSpPr>
          <p:nvPr>
            <p:ph type="body" sz="quarter" idx="16"/>
          </p:nvPr>
        </p:nvSpPr>
        <p:spPr>
          <a:xfrm>
            <a:off x="6811390" y="4632469"/>
            <a:ext cx="2286000" cy="320531"/>
          </a:xfrm>
        </p:spPr>
        <p:txBody>
          <a:bodyPr/>
          <a:lstStyle>
            <a:lvl1pPr marL="0" indent="0">
              <a:spcAft>
                <a:spcPts val="0"/>
              </a:spcAft>
              <a:buNone/>
              <a:defRPr sz="1000" i="1">
                <a:solidFill>
                  <a:schemeClr val="tx1"/>
                </a:solidFill>
              </a:defRPr>
            </a:lvl1pPr>
          </a:lstStyle>
          <a:p>
            <a:pPr lvl="0"/>
            <a:r>
              <a:rPr lang="en-US"/>
              <a:t>Click to edit Master text styles</a:t>
            </a:r>
          </a:p>
        </p:txBody>
      </p:sp>
      <p:sp>
        <p:nvSpPr>
          <p:cNvPr id="28" name="Text Placeholder 20"/>
          <p:cNvSpPr>
            <a:spLocks noGrp="1"/>
          </p:cNvSpPr>
          <p:nvPr>
            <p:ph type="body" sz="quarter" idx="17"/>
          </p:nvPr>
        </p:nvSpPr>
        <p:spPr>
          <a:xfrm>
            <a:off x="9212460" y="4469899"/>
            <a:ext cx="2286000" cy="153888"/>
          </a:xfrm>
        </p:spPr>
        <p:txBody>
          <a:bodyPr/>
          <a:lstStyle>
            <a:lvl1pPr marL="0" indent="0">
              <a:spcAft>
                <a:spcPts val="0"/>
              </a:spcAft>
              <a:buNone/>
              <a:defRPr sz="1000" b="1">
                <a:solidFill>
                  <a:schemeClr val="tx1"/>
                </a:solidFill>
                <a:latin typeface="Georgia" panose="02040502050405020303" pitchFamily="18" charset="0"/>
              </a:defRPr>
            </a:lvl1pPr>
          </a:lstStyle>
          <a:p>
            <a:pPr lvl="0"/>
            <a:r>
              <a:rPr lang="en-US"/>
              <a:t>Click to edit Master text styles</a:t>
            </a:r>
          </a:p>
        </p:txBody>
      </p:sp>
      <p:sp>
        <p:nvSpPr>
          <p:cNvPr id="29" name="Text Placeholder 22"/>
          <p:cNvSpPr>
            <a:spLocks noGrp="1"/>
          </p:cNvSpPr>
          <p:nvPr>
            <p:ph type="body" sz="quarter" idx="18"/>
          </p:nvPr>
        </p:nvSpPr>
        <p:spPr>
          <a:xfrm>
            <a:off x="9212460" y="4632469"/>
            <a:ext cx="2286000" cy="320531"/>
          </a:xfrm>
        </p:spPr>
        <p:txBody>
          <a:bodyPr/>
          <a:lstStyle>
            <a:lvl1pPr marL="0" indent="0">
              <a:spcAft>
                <a:spcPts val="0"/>
              </a:spcAft>
              <a:buNone/>
              <a:defRPr sz="1000" i="1">
                <a:solidFill>
                  <a:schemeClr val="tx1"/>
                </a:solidFill>
              </a:defRPr>
            </a:lvl1pPr>
          </a:lstStyle>
          <a:p>
            <a:pPr lvl="0"/>
            <a:r>
              <a:rPr lang="en-US"/>
              <a:t>Click to edit Master text styles</a:t>
            </a:r>
          </a:p>
        </p:txBody>
      </p:sp>
      <p:sp>
        <p:nvSpPr>
          <p:cNvPr id="31" name="Text Placeholder 30"/>
          <p:cNvSpPr>
            <a:spLocks noGrp="1"/>
          </p:cNvSpPr>
          <p:nvPr>
            <p:ph type="body" sz="quarter" idx="19"/>
          </p:nvPr>
        </p:nvSpPr>
        <p:spPr>
          <a:xfrm>
            <a:off x="6811390" y="5369052"/>
            <a:ext cx="2286000" cy="155448"/>
          </a:xfrm>
        </p:spPr>
        <p:txBody>
          <a:bodyPr/>
          <a:lstStyle>
            <a:lvl1pPr marL="0" indent="0">
              <a:spcAft>
                <a:spcPts val="0"/>
              </a:spcAft>
              <a:buNone/>
              <a:defRPr sz="1000" b="1">
                <a:solidFill>
                  <a:schemeClr val="tx1"/>
                </a:solidFill>
              </a:defRPr>
            </a:lvl1pPr>
          </a:lstStyle>
          <a:p>
            <a:pPr lvl="0"/>
            <a:r>
              <a:rPr lang="en-US"/>
              <a:t>Click to edit Master text styles</a:t>
            </a:r>
          </a:p>
        </p:txBody>
      </p:sp>
      <p:sp>
        <p:nvSpPr>
          <p:cNvPr id="19" name="Text Placeholder 2"/>
          <p:cNvSpPr>
            <a:spLocks noGrp="1"/>
          </p:cNvSpPr>
          <p:nvPr>
            <p:ph type="body" idx="1"/>
          </p:nvPr>
        </p:nvSpPr>
        <p:spPr>
          <a:xfrm>
            <a:off x="6811390" y="1600200"/>
            <a:ext cx="4270248" cy="1087755"/>
          </a:xfrm>
        </p:spPr>
        <p:txBody>
          <a:bodyPr anchor="b"/>
          <a:lstStyle>
            <a:lvl1pPr marL="0" indent="0">
              <a:lnSpc>
                <a:spcPts val="4200"/>
              </a:lnSpc>
              <a:spcBef>
                <a:spcPts val="0"/>
              </a:spcBef>
              <a:spcAft>
                <a:spcPts val="0"/>
              </a:spcAft>
              <a:buNone/>
              <a:defRPr sz="4200" kern="400" baseline="0">
                <a:solidFill>
                  <a:schemeClr val="tx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0" name="Title 1"/>
          <p:cNvSpPr>
            <a:spLocks noGrp="1"/>
          </p:cNvSpPr>
          <p:nvPr>
            <p:ph type="ctrTitle"/>
          </p:nvPr>
        </p:nvSpPr>
        <p:spPr>
          <a:xfrm>
            <a:off x="6811390" y="2809734"/>
            <a:ext cx="4270248" cy="543066"/>
          </a:xfrm>
        </p:spPr>
        <p:txBody>
          <a:bodyPr>
            <a:noAutofit/>
          </a:bodyPr>
          <a:lstStyle>
            <a:lvl1pPr>
              <a:lnSpc>
                <a:spcPct val="100000"/>
              </a:lnSpc>
              <a:spcBef>
                <a:spcPts val="0"/>
              </a:spcBef>
              <a:defRPr sz="1700" b="1" kern="400" baseline="0">
                <a:solidFill>
                  <a:schemeClr val="tx1"/>
                </a:solidFill>
                <a:latin typeface="Georgia" panose="02040502050405020303" pitchFamily="18" charset="0"/>
              </a:defRPr>
            </a:lvl1pPr>
          </a:lstStyle>
          <a:p>
            <a:r>
              <a:rPr lang="en-US"/>
              <a:t>Click to edit Master title style</a:t>
            </a:r>
            <a:endParaRPr lang="en-US" dirty="0"/>
          </a:p>
        </p:txBody>
      </p:sp>
    </p:spTree>
    <p:extLst>
      <p:ext uri="{BB962C8B-B14F-4D97-AF65-F5344CB8AC3E}">
        <p14:creationId xmlns:p14="http://schemas.microsoft.com/office/powerpoint/2010/main" val="2313254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LFG - Burgundy">
    <p:spTree>
      <p:nvGrpSpPr>
        <p:cNvPr id="1" name=""/>
        <p:cNvGrpSpPr/>
        <p:nvPr/>
      </p:nvGrpSpPr>
      <p:grpSpPr>
        <a:xfrm>
          <a:off x="0" y="0"/>
          <a:ext cx="0" cy="0"/>
          <a:chOff x="0" y="0"/>
          <a:chExt cx="0" cy="0"/>
        </a:xfrm>
      </p:grpSpPr>
      <p:pic>
        <p:nvPicPr>
          <p:cNvPr id="2" name="Picture 8">
            <a:extLst>
              <a:ext uri="{FF2B5EF4-FFF2-40B4-BE49-F238E27FC236}">
                <a16:creationId xmlns:a16="http://schemas.microsoft.com/office/drawing/2014/main" id="{03CF6C91-CDEE-81C4-F46D-92DF6A89931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71500" y="571500"/>
            <a:ext cx="139065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11">
            <a:extLst>
              <a:ext uri="{FF2B5EF4-FFF2-40B4-BE49-F238E27FC236}">
                <a16:creationId xmlns:a16="http://schemas.microsoft.com/office/drawing/2014/main" id="{9F603B69-152B-F51F-EAC3-219FA4BABDC3}"/>
              </a:ext>
            </a:extLst>
          </p:cNvPr>
          <p:cNvSpPr txBox="1">
            <a:spLocks noChangeArrowheads="1"/>
          </p:cNvSpPr>
          <p:nvPr userDrawn="1"/>
        </p:nvSpPr>
        <p:spPr bwMode="auto">
          <a:xfrm>
            <a:off x="571500" y="5775325"/>
            <a:ext cx="2743200" cy="361950"/>
          </a:xfrm>
          <a:prstGeom prst="rect">
            <a:avLst/>
          </a:prstGeom>
          <a:noFill/>
          <a:ln>
            <a:noFill/>
          </a:ln>
        </p:spPr>
        <p:txBody>
          <a:bodyPr lIns="0" tIns="0" rIns="0" bIns="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spcAft>
                <a:spcPts val="300"/>
              </a:spcAft>
              <a:defRPr/>
            </a:pPr>
            <a:r>
              <a:rPr lang="en-US" altLang="en-US" sz="700">
                <a:solidFill>
                  <a:schemeClr val="bg1"/>
                </a:solidFill>
                <a:cs typeface="Arial" panose="020B0604020202020204" pitchFamily="34" charset="0"/>
              </a:rPr>
              <a:t>Insurance products issued by:</a:t>
            </a:r>
          </a:p>
          <a:p>
            <a:pPr eaLnBrk="1" hangingPunct="1">
              <a:spcAft>
                <a:spcPts val="300"/>
              </a:spcAft>
              <a:defRPr/>
            </a:pPr>
            <a:r>
              <a:rPr lang="en-US" altLang="en-US" sz="700">
                <a:solidFill>
                  <a:schemeClr val="bg1"/>
                </a:solidFill>
                <a:cs typeface="Arial" panose="020B0604020202020204" pitchFamily="34" charset="0"/>
              </a:rPr>
              <a:t>The Lincoln National Life Insurance Company </a:t>
            </a:r>
            <a:br>
              <a:rPr lang="en-US" altLang="en-US" sz="700">
                <a:solidFill>
                  <a:schemeClr val="bg1"/>
                </a:solidFill>
                <a:cs typeface="Arial" panose="020B0604020202020204" pitchFamily="34" charset="0"/>
              </a:rPr>
            </a:br>
            <a:r>
              <a:rPr lang="en-US" altLang="en-US" sz="700">
                <a:solidFill>
                  <a:schemeClr val="bg1"/>
                </a:solidFill>
                <a:cs typeface="Arial" panose="020B0604020202020204" pitchFamily="34" charset="0"/>
              </a:rPr>
              <a:t>Lincoln Life &amp; Annuity Company of New York</a:t>
            </a:r>
          </a:p>
        </p:txBody>
      </p:sp>
      <p:graphicFrame>
        <p:nvGraphicFramePr>
          <p:cNvPr id="5" name="Table 4">
            <a:extLst>
              <a:ext uri="{FF2B5EF4-FFF2-40B4-BE49-F238E27FC236}">
                <a16:creationId xmlns:a16="http://schemas.microsoft.com/office/drawing/2014/main" id="{E8F1DC80-2186-3003-1885-BEE557441410}"/>
              </a:ext>
            </a:extLst>
          </p:cNvPr>
          <p:cNvGraphicFramePr>
            <a:graphicFrameLocks noGrp="1"/>
          </p:cNvGraphicFramePr>
          <p:nvPr/>
        </p:nvGraphicFramePr>
        <p:xfrm>
          <a:off x="571500" y="4643438"/>
          <a:ext cx="1176338" cy="930275"/>
        </p:xfrm>
        <a:graphic>
          <a:graphicData uri="http://schemas.openxmlformats.org/drawingml/2006/table">
            <a:tbl>
              <a:tblPr firstRow="1" bandRow="1">
                <a:tableStyleId>{5C22544A-7EE6-4342-B048-85BDC9FD1C3A}</a:tableStyleId>
              </a:tblPr>
              <a:tblGrid>
                <a:gridCol w="1176338">
                  <a:extLst>
                    <a:ext uri="{9D8B030D-6E8A-4147-A177-3AD203B41FA5}">
                      <a16:colId xmlns:a16="http://schemas.microsoft.com/office/drawing/2014/main" val="20000"/>
                    </a:ext>
                  </a:extLst>
                </a:gridCol>
              </a:tblGrid>
              <a:tr h="14335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700" b="0" dirty="0">
                          <a:solidFill>
                            <a:schemeClr val="bg1"/>
                          </a:solidFill>
                          <a:latin typeface="Calibri" panose="020F0502020204030204" pitchFamily="34" charset="0"/>
                          <a:cs typeface="Calibri" panose="020F0502020204030204" pitchFamily="34" charset="0"/>
                        </a:rPr>
                        <a:t>Not a deposit</a:t>
                      </a:r>
                    </a:p>
                  </a:txBody>
                  <a:tcPr marL="27446" marR="27446" marT="18300" marB="18300">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0000"/>
                  </a:ext>
                </a:extLst>
              </a:tr>
              <a:tr h="14335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700" b="0" dirty="0">
                          <a:solidFill>
                            <a:schemeClr val="bg1"/>
                          </a:solidFill>
                          <a:latin typeface="Calibri" panose="020F0502020204030204" pitchFamily="34" charset="0"/>
                          <a:cs typeface="Calibri" panose="020F0502020204030204" pitchFamily="34" charset="0"/>
                        </a:rPr>
                        <a:t>Not FIDIC Insured</a:t>
                      </a:r>
                    </a:p>
                  </a:txBody>
                  <a:tcPr marL="27446" marR="27446" marT="18300" marB="18300">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0001"/>
                  </a:ext>
                </a:extLst>
              </a:tr>
              <a:tr h="14335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700" b="0" dirty="0">
                          <a:solidFill>
                            <a:schemeClr val="bg1"/>
                          </a:solidFill>
                          <a:latin typeface="Calibri" panose="020F0502020204030204" pitchFamily="34" charset="0"/>
                          <a:cs typeface="Calibri" panose="020F0502020204030204" pitchFamily="34" charset="0"/>
                        </a:rPr>
                        <a:t>May go down  in value</a:t>
                      </a:r>
                    </a:p>
                  </a:txBody>
                  <a:tcPr marL="27446" marR="27446" marT="18300" marB="18300">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0002"/>
                  </a:ext>
                </a:extLst>
              </a:tr>
              <a:tr h="250107">
                <a:tc>
                  <a:txBody>
                    <a:bodyPr/>
                    <a:lstStyle/>
                    <a:p>
                      <a:pPr>
                        <a:lnSpc>
                          <a:spcPct val="100000"/>
                        </a:lnSpc>
                      </a:pPr>
                      <a:r>
                        <a:rPr lang="en-US" sz="700" b="0" dirty="0">
                          <a:solidFill>
                            <a:schemeClr val="bg1"/>
                          </a:solidFill>
                          <a:latin typeface="Calibri" panose="020F0502020204030204" pitchFamily="34" charset="0"/>
                          <a:cs typeface="Calibri" panose="020F0502020204030204" pitchFamily="34" charset="0"/>
                        </a:rPr>
                        <a:t>Not insured by any federal </a:t>
                      </a:r>
                      <a:br>
                        <a:rPr lang="en-US" sz="700" b="0" dirty="0">
                          <a:solidFill>
                            <a:schemeClr val="bg1"/>
                          </a:solidFill>
                          <a:latin typeface="Calibri" panose="020F0502020204030204" pitchFamily="34" charset="0"/>
                          <a:cs typeface="Calibri" panose="020F0502020204030204" pitchFamily="34" charset="0"/>
                        </a:rPr>
                      </a:br>
                      <a:r>
                        <a:rPr lang="en-US" sz="700" b="0" dirty="0">
                          <a:solidFill>
                            <a:schemeClr val="bg1"/>
                          </a:solidFill>
                          <a:latin typeface="Calibri" panose="020F0502020204030204" pitchFamily="34" charset="0"/>
                          <a:cs typeface="Calibri" panose="020F0502020204030204" pitchFamily="34" charset="0"/>
                        </a:rPr>
                        <a:t>government agency</a:t>
                      </a:r>
                    </a:p>
                  </a:txBody>
                  <a:tcPr marL="27446" marR="27446" marT="18300" marB="18300">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0003"/>
                  </a:ext>
                </a:extLst>
              </a:tr>
              <a:tr h="250107">
                <a:tc>
                  <a:txBody>
                    <a:bodyPr/>
                    <a:lstStyle/>
                    <a:p>
                      <a:pPr>
                        <a:lnSpc>
                          <a:spcPct val="100000"/>
                        </a:lnSpc>
                      </a:pPr>
                      <a:r>
                        <a:rPr lang="en-US" sz="700" b="0" dirty="0">
                          <a:solidFill>
                            <a:schemeClr val="bg1"/>
                          </a:solidFill>
                          <a:latin typeface="Calibri" panose="020F0502020204030204" pitchFamily="34" charset="0"/>
                          <a:cs typeface="Calibri" panose="020F0502020204030204" pitchFamily="34" charset="0"/>
                        </a:rPr>
                        <a:t>Not guaranteed by any bank </a:t>
                      </a:r>
                      <a:br>
                        <a:rPr lang="en-US" sz="700" b="0" dirty="0">
                          <a:solidFill>
                            <a:schemeClr val="bg1"/>
                          </a:solidFill>
                          <a:latin typeface="Calibri" panose="020F0502020204030204" pitchFamily="34" charset="0"/>
                          <a:cs typeface="Calibri" panose="020F0502020204030204" pitchFamily="34" charset="0"/>
                        </a:rPr>
                      </a:br>
                      <a:r>
                        <a:rPr lang="en-US" sz="700" b="0" dirty="0">
                          <a:solidFill>
                            <a:schemeClr val="bg1"/>
                          </a:solidFill>
                          <a:latin typeface="Calibri" panose="020F0502020204030204" pitchFamily="34" charset="0"/>
                          <a:cs typeface="Calibri" panose="020F0502020204030204" pitchFamily="34" charset="0"/>
                        </a:rPr>
                        <a:t>or savings association</a:t>
                      </a:r>
                    </a:p>
                  </a:txBody>
                  <a:tcPr marL="27446" marR="27446" marT="18300" marB="18300">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10004"/>
                  </a:ext>
                </a:extLst>
              </a:tr>
            </a:tbl>
          </a:graphicData>
        </a:graphic>
      </p:graphicFrame>
      <p:sp>
        <p:nvSpPr>
          <p:cNvPr id="17" name="Text Placeholder 10"/>
          <p:cNvSpPr>
            <a:spLocks noGrp="1"/>
          </p:cNvSpPr>
          <p:nvPr>
            <p:ph type="body" sz="quarter" idx="25"/>
          </p:nvPr>
        </p:nvSpPr>
        <p:spPr>
          <a:xfrm>
            <a:off x="6281928" y="573313"/>
            <a:ext cx="5330952" cy="5394960"/>
          </a:xfrm>
          <a:solidFill>
            <a:schemeClr val="bg1"/>
          </a:solidFill>
        </p:spPr>
        <p:txBody>
          <a:bodyPr/>
          <a:lstStyle>
            <a:lvl1pPr marL="0" indent="0">
              <a:buNone/>
              <a:defRPr/>
            </a:lvl1pPr>
          </a:lstStyle>
          <a:p>
            <a:pPr lvl="0"/>
            <a:r>
              <a:rPr lang="en-US"/>
              <a:t>Click to edit Master text styles</a:t>
            </a:r>
          </a:p>
        </p:txBody>
      </p:sp>
      <p:sp>
        <p:nvSpPr>
          <p:cNvPr id="4" name="Text Placeholder 3"/>
          <p:cNvSpPr>
            <a:spLocks noGrp="1"/>
          </p:cNvSpPr>
          <p:nvPr>
            <p:ph type="body" sz="quarter" idx="10"/>
          </p:nvPr>
        </p:nvSpPr>
        <p:spPr>
          <a:xfrm>
            <a:off x="6814952" y="1087755"/>
            <a:ext cx="4270248" cy="155448"/>
          </a:xfrm>
        </p:spPr>
        <p:txBody>
          <a:bodyPr/>
          <a:lstStyle>
            <a:lvl1pPr marL="0" indent="0">
              <a:spcAft>
                <a:spcPts val="0"/>
              </a:spcAft>
              <a:buNone/>
              <a:defRPr sz="1000" b="1" cap="all" baseline="0">
                <a:solidFill>
                  <a:schemeClr val="tx1"/>
                </a:solidFill>
              </a:defRPr>
            </a:lvl1pPr>
          </a:lstStyle>
          <a:p>
            <a:pPr lvl="0"/>
            <a:r>
              <a:rPr lang="en-US"/>
              <a:t>Click to edit Master text styles</a:t>
            </a:r>
          </a:p>
        </p:txBody>
      </p:sp>
      <p:sp>
        <p:nvSpPr>
          <p:cNvPr id="21" name="Text Placeholder 20"/>
          <p:cNvSpPr>
            <a:spLocks noGrp="1"/>
          </p:cNvSpPr>
          <p:nvPr>
            <p:ph type="body" sz="quarter" idx="11"/>
          </p:nvPr>
        </p:nvSpPr>
        <p:spPr>
          <a:xfrm>
            <a:off x="6811390" y="3912419"/>
            <a:ext cx="2286000" cy="153888"/>
          </a:xfrm>
        </p:spPr>
        <p:txBody>
          <a:bodyPr/>
          <a:lstStyle>
            <a:lvl1pPr marL="0" indent="0">
              <a:spcAft>
                <a:spcPts val="0"/>
              </a:spcAft>
              <a:buNone/>
              <a:defRPr sz="1000" b="1">
                <a:solidFill>
                  <a:schemeClr val="tx1"/>
                </a:solidFill>
                <a:latin typeface="Georgia" panose="02040502050405020303" pitchFamily="18" charset="0"/>
              </a:defRPr>
            </a:lvl1pPr>
          </a:lstStyle>
          <a:p>
            <a:pPr lvl="0"/>
            <a:r>
              <a:rPr lang="en-US"/>
              <a:t>Click to edit Master text styles</a:t>
            </a:r>
          </a:p>
        </p:txBody>
      </p:sp>
      <p:sp>
        <p:nvSpPr>
          <p:cNvPr id="23" name="Text Placeholder 22"/>
          <p:cNvSpPr>
            <a:spLocks noGrp="1"/>
          </p:cNvSpPr>
          <p:nvPr>
            <p:ph type="body" sz="quarter" idx="12"/>
          </p:nvPr>
        </p:nvSpPr>
        <p:spPr>
          <a:xfrm>
            <a:off x="6811390" y="4074989"/>
            <a:ext cx="2286000" cy="320531"/>
          </a:xfrm>
        </p:spPr>
        <p:txBody>
          <a:bodyPr/>
          <a:lstStyle>
            <a:lvl1pPr marL="0" indent="0">
              <a:spcAft>
                <a:spcPts val="0"/>
              </a:spcAft>
              <a:buNone/>
              <a:defRPr sz="1000" i="1">
                <a:solidFill>
                  <a:schemeClr val="tx1"/>
                </a:solidFill>
              </a:defRPr>
            </a:lvl1pPr>
          </a:lstStyle>
          <a:p>
            <a:pPr lvl="0"/>
            <a:r>
              <a:rPr lang="en-US"/>
              <a:t>Click to edit Master text styles</a:t>
            </a:r>
          </a:p>
        </p:txBody>
      </p:sp>
      <p:sp>
        <p:nvSpPr>
          <p:cNvPr id="24" name="Text Placeholder 20"/>
          <p:cNvSpPr>
            <a:spLocks noGrp="1"/>
          </p:cNvSpPr>
          <p:nvPr>
            <p:ph type="body" sz="quarter" idx="13"/>
          </p:nvPr>
        </p:nvSpPr>
        <p:spPr>
          <a:xfrm>
            <a:off x="9212460" y="3912419"/>
            <a:ext cx="2286000" cy="153888"/>
          </a:xfrm>
        </p:spPr>
        <p:txBody>
          <a:bodyPr/>
          <a:lstStyle>
            <a:lvl1pPr marL="0" indent="0">
              <a:spcAft>
                <a:spcPts val="0"/>
              </a:spcAft>
              <a:buNone/>
              <a:defRPr sz="1000" b="1">
                <a:solidFill>
                  <a:schemeClr val="tx1"/>
                </a:solidFill>
                <a:latin typeface="Georgia" panose="02040502050405020303" pitchFamily="18" charset="0"/>
              </a:defRPr>
            </a:lvl1pPr>
          </a:lstStyle>
          <a:p>
            <a:pPr lvl="0"/>
            <a:r>
              <a:rPr lang="en-US"/>
              <a:t>Click to edit Master text styles</a:t>
            </a:r>
          </a:p>
        </p:txBody>
      </p:sp>
      <p:sp>
        <p:nvSpPr>
          <p:cNvPr id="25" name="Text Placeholder 22"/>
          <p:cNvSpPr>
            <a:spLocks noGrp="1"/>
          </p:cNvSpPr>
          <p:nvPr>
            <p:ph type="body" sz="quarter" idx="14"/>
          </p:nvPr>
        </p:nvSpPr>
        <p:spPr>
          <a:xfrm>
            <a:off x="9212460" y="4074989"/>
            <a:ext cx="2286000" cy="320531"/>
          </a:xfrm>
        </p:spPr>
        <p:txBody>
          <a:bodyPr/>
          <a:lstStyle>
            <a:lvl1pPr marL="0" indent="0">
              <a:spcAft>
                <a:spcPts val="0"/>
              </a:spcAft>
              <a:buNone/>
              <a:defRPr sz="1000" i="1">
                <a:solidFill>
                  <a:schemeClr val="tx1"/>
                </a:solidFill>
              </a:defRPr>
            </a:lvl1pPr>
          </a:lstStyle>
          <a:p>
            <a:pPr lvl="0"/>
            <a:r>
              <a:rPr lang="en-US"/>
              <a:t>Click to edit Master text styles</a:t>
            </a:r>
          </a:p>
        </p:txBody>
      </p:sp>
      <p:sp>
        <p:nvSpPr>
          <p:cNvPr id="26" name="Text Placeholder 20"/>
          <p:cNvSpPr>
            <a:spLocks noGrp="1"/>
          </p:cNvSpPr>
          <p:nvPr>
            <p:ph type="body" sz="quarter" idx="15"/>
          </p:nvPr>
        </p:nvSpPr>
        <p:spPr>
          <a:xfrm>
            <a:off x="6811390" y="4469899"/>
            <a:ext cx="2286000" cy="153888"/>
          </a:xfrm>
        </p:spPr>
        <p:txBody>
          <a:bodyPr/>
          <a:lstStyle>
            <a:lvl1pPr marL="0" indent="0">
              <a:spcAft>
                <a:spcPts val="0"/>
              </a:spcAft>
              <a:buNone/>
              <a:defRPr sz="1000" b="1">
                <a:solidFill>
                  <a:schemeClr val="tx1"/>
                </a:solidFill>
                <a:latin typeface="Georgia" panose="02040502050405020303" pitchFamily="18" charset="0"/>
              </a:defRPr>
            </a:lvl1pPr>
          </a:lstStyle>
          <a:p>
            <a:pPr lvl="0"/>
            <a:r>
              <a:rPr lang="en-US"/>
              <a:t>Click to edit Master text styles</a:t>
            </a:r>
          </a:p>
        </p:txBody>
      </p:sp>
      <p:sp>
        <p:nvSpPr>
          <p:cNvPr id="27" name="Text Placeholder 22"/>
          <p:cNvSpPr>
            <a:spLocks noGrp="1"/>
          </p:cNvSpPr>
          <p:nvPr>
            <p:ph type="body" sz="quarter" idx="16"/>
          </p:nvPr>
        </p:nvSpPr>
        <p:spPr>
          <a:xfrm>
            <a:off x="6811390" y="4632469"/>
            <a:ext cx="2286000" cy="320531"/>
          </a:xfrm>
        </p:spPr>
        <p:txBody>
          <a:bodyPr/>
          <a:lstStyle>
            <a:lvl1pPr marL="0" indent="0">
              <a:spcAft>
                <a:spcPts val="0"/>
              </a:spcAft>
              <a:buNone/>
              <a:defRPr sz="1000" i="1">
                <a:solidFill>
                  <a:schemeClr val="tx1"/>
                </a:solidFill>
              </a:defRPr>
            </a:lvl1pPr>
          </a:lstStyle>
          <a:p>
            <a:pPr lvl="0"/>
            <a:r>
              <a:rPr lang="en-US"/>
              <a:t>Click to edit Master text styles</a:t>
            </a:r>
          </a:p>
        </p:txBody>
      </p:sp>
      <p:sp>
        <p:nvSpPr>
          <p:cNvPr id="28" name="Text Placeholder 20"/>
          <p:cNvSpPr>
            <a:spLocks noGrp="1"/>
          </p:cNvSpPr>
          <p:nvPr>
            <p:ph type="body" sz="quarter" idx="17"/>
          </p:nvPr>
        </p:nvSpPr>
        <p:spPr>
          <a:xfrm>
            <a:off x="9212460" y="4469899"/>
            <a:ext cx="2286000" cy="153888"/>
          </a:xfrm>
        </p:spPr>
        <p:txBody>
          <a:bodyPr/>
          <a:lstStyle>
            <a:lvl1pPr marL="0" indent="0">
              <a:spcAft>
                <a:spcPts val="0"/>
              </a:spcAft>
              <a:buNone/>
              <a:defRPr sz="1000" b="1">
                <a:solidFill>
                  <a:schemeClr val="tx1"/>
                </a:solidFill>
                <a:latin typeface="Georgia" panose="02040502050405020303" pitchFamily="18" charset="0"/>
              </a:defRPr>
            </a:lvl1pPr>
          </a:lstStyle>
          <a:p>
            <a:pPr lvl="0"/>
            <a:r>
              <a:rPr lang="en-US"/>
              <a:t>Click to edit Master text styles</a:t>
            </a:r>
          </a:p>
        </p:txBody>
      </p:sp>
      <p:sp>
        <p:nvSpPr>
          <p:cNvPr id="29" name="Text Placeholder 22"/>
          <p:cNvSpPr>
            <a:spLocks noGrp="1"/>
          </p:cNvSpPr>
          <p:nvPr>
            <p:ph type="body" sz="quarter" idx="18"/>
          </p:nvPr>
        </p:nvSpPr>
        <p:spPr>
          <a:xfrm>
            <a:off x="9212460" y="4632469"/>
            <a:ext cx="2286000" cy="320531"/>
          </a:xfrm>
        </p:spPr>
        <p:txBody>
          <a:bodyPr/>
          <a:lstStyle>
            <a:lvl1pPr marL="0" indent="0">
              <a:spcAft>
                <a:spcPts val="0"/>
              </a:spcAft>
              <a:buNone/>
              <a:defRPr sz="1000" i="1">
                <a:solidFill>
                  <a:schemeClr val="tx1"/>
                </a:solidFill>
              </a:defRPr>
            </a:lvl1pPr>
          </a:lstStyle>
          <a:p>
            <a:pPr lvl="0"/>
            <a:r>
              <a:rPr lang="en-US"/>
              <a:t>Click to edit Master text styles</a:t>
            </a:r>
          </a:p>
        </p:txBody>
      </p:sp>
      <p:sp>
        <p:nvSpPr>
          <p:cNvPr id="31" name="Text Placeholder 30"/>
          <p:cNvSpPr>
            <a:spLocks noGrp="1"/>
          </p:cNvSpPr>
          <p:nvPr>
            <p:ph type="body" sz="quarter" idx="19"/>
          </p:nvPr>
        </p:nvSpPr>
        <p:spPr>
          <a:xfrm>
            <a:off x="6811390" y="5369052"/>
            <a:ext cx="2286000" cy="155448"/>
          </a:xfrm>
        </p:spPr>
        <p:txBody>
          <a:bodyPr/>
          <a:lstStyle>
            <a:lvl1pPr marL="0" indent="0">
              <a:spcAft>
                <a:spcPts val="0"/>
              </a:spcAft>
              <a:buNone/>
              <a:defRPr sz="1000" b="1">
                <a:solidFill>
                  <a:schemeClr val="tx1"/>
                </a:solidFill>
              </a:defRPr>
            </a:lvl1pPr>
          </a:lstStyle>
          <a:p>
            <a:pPr lvl="0"/>
            <a:r>
              <a:rPr lang="en-US"/>
              <a:t>Click to edit Master text styles</a:t>
            </a:r>
          </a:p>
        </p:txBody>
      </p:sp>
      <p:sp>
        <p:nvSpPr>
          <p:cNvPr id="19" name="Text Placeholder 2"/>
          <p:cNvSpPr>
            <a:spLocks noGrp="1"/>
          </p:cNvSpPr>
          <p:nvPr>
            <p:ph type="body" idx="1"/>
          </p:nvPr>
        </p:nvSpPr>
        <p:spPr>
          <a:xfrm>
            <a:off x="6811390" y="1600200"/>
            <a:ext cx="4270248" cy="1087755"/>
          </a:xfrm>
        </p:spPr>
        <p:txBody>
          <a:bodyPr anchor="b"/>
          <a:lstStyle>
            <a:lvl1pPr marL="0" indent="0">
              <a:lnSpc>
                <a:spcPts val="4200"/>
              </a:lnSpc>
              <a:spcBef>
                <a:spcPts val="0"/>
              </a:spcBef>
              <a:spcAft>
                <a:spcPts val="0"/>
              </a:spcAft>
              <a:buNone/>
              <a:defRPr sz="4200" kern="400" baseline="0">
                <a:solidFill>
                  <a:schemeClr val="tx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0" name="Title 1"/>
          <p:cNvSpPr>
            <a:spLocks noGrp="1"/>
          </p:cNvSpPr>
          <p:nvPr>
            <p:ph type="ctrTitle"/>
          </p:nvPr>
        </p:nvSpPr>
        <p:spPr>
          <a:xfrm>
            <a:off x="6811390" y="2809734"/>
            <a:ext cx="4270248" cy="543066"/>
          </a:xfrm>
        </p:spPr>
        <p:txBody>
          <a:bodyPr>
            <a:noAutofit/>
          </a:bodyPr>
          <a:lstStyle>
            <a:lvl1pPr>
              <a:lnSpc>
                <a:spcPct val="100000"/>
              </a:lnSpc>
              <a:spcBef>
                <a:spcPts val="0"/>
              </a:spcBef>
              <a:defRPr sz="1700" b="1" kern="400" baseline="0">
                <a:solidFill>
                  <a:schemeClr val="tx1"/>
                </a:solidFill>
                <a:latin typeface="Georgia" panose="02040502050405020303" pitchFamily="18" charset="0"/>
              </a:defRPr>
            </a:lvl1pPr>
          </a:lstStyle>
          <a:p>
            <a:r>
              <a:rPr lang="en-US"/>
              <a:t>Click to edit Master title style</a:t>
            </a:r>
            <a:endParaRPr lang="en-US" dirty="0"/>
          </a:p>
        </p:txBody>
      </p:sp>
    </p:spTree>
    <p:extLst>
      <p:ext uri="{BB962C8B-B14F-4D97-AF65-F5344CB8AC3E}">
        <p14:creationId xmlns:p14="http://schemas.microsoft.com/office/powerpoint/2010/main" val="33057296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FG - CoBrand">
    <p:spTree>
      <p:nvGrpSpPr>
        <p:cNvPr id="1" name=""/>
        <p:cNvGrpSpPr/>
        <p:nvPr/>
      </p:nvGrpSpPr>
      <p:grpSpPr>
        <a:xfrm>
          <a:off x="0" y="0"/>
          <a:ext cx="0" cy="0"/>
          <a:chOff x="0" y="0"/>
          <a:chExt cx="0" cy="0"/>
        </a:xfrm>
      </p:grpSpPr>
      <p:pic>
        <p:nvPicPr>
          <p:cNvPr id="2" name="Picture 8">
            <a:extLst>
              <a:ext uri="{FF2B5EF4-FFF2-40B4-BE49-F238E27FC236}">
                <a16:creationId xmlns:a16="http://schemas.microsoft.com/office/drawing/2014/main" id="{AA50FEB5-D13C-7A79-D98B-9DA485C9324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71500" y="571500"/>
            <a:ext cx="139065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 name="Straight Connector 2">
            <a:extLst>
              <a:ext uri="{FF2B5EF4-FFF2-40B4-BE49-F238E27FC236}">
                <a16:creationId xmlns:a16="http://schemas.microsoft.com/office/drawing/2014/main" id="{7B1CEA81-DA54-518F-CA23-88576A6D6024}"/>
              </a:ext>
            </a:extLst>
          </p:cNvPr>
          <p:cNvCxnSpPr>
            <a:cxnSpLocks/>
          </p:cNvCxnSpPr>
          <p:nvPr userDrawn="1"/>
        </p:nvCxnSpPr>
        <p:spPr>
          <a:xfrm>
            <a:off x="2209800" y="536575"/>
            <a:ext cx="0" cy="534988"/>
          </a:xfrm>
          <a:prstGeom prst="line">
            <a:avLst/>
          </a:prstGeom>
          <a:ln w="3175">
            <a:solidFill>
              <a:schemeClr val="tx2"/>
            </a:solidFill>
            <a:miter lim="800000"/>
          </a:ln>
        </p:spPr>
        <p:style>
          <a:lnRef idx="1">
            <a:schemeClr val="accent1"/>
          </a:lnRef>
          <a:fillRef idx="0">
            <a:schemeClr val="accent1"/>
          </a:fillRef>
          <a:effectRef idx="0">
            <a:schemeClr val="accent1"/>
          </a:effectRef>
          <a:fontRef idx="minor">
            <a:schemeClr val="tx1"/>
          </a:fontRef>
        </p:style>
      </p:cxnSp>
      <p:sp>
        <p:nvSpPr>
          <p:cNvPr id="19" name="Text Placeholder 10"/>
          <p:cNvSpPr>
            <a:spLocks noGrp="1"/>
          </p:cNvSpPr>
          <p:nvPr>
            <p:ph type="body" sz="quarter" idx="25"/>
          </p:nvPr>
        </p:nvSpPr>
        <p:spPr>
          <a:xfrm>
            <a:off x="6281928" y="573313"/>
            <a:ext cx="5330952" cy="5394960"/>
          </a:xfrm>
          <a:solidFill>
            <a:schemeClr val="accent1"/>
          </a:solidFill>
        </p:spPr>
        <p:txBody>
          <a:bodyPr/>
          <a:lstStyle>
            <a:lvl1pPr marL="0" indent="0">
              <a:buNone/>
              <a:defRPr/>
            </a:lvl1pPr>
          </a:lstStyle>
          <a:p>
            <a:pPr lvl="0"/>
            <a:r>
              <a:rPr lang="en-US"/>
              <a:t>Click to edit Master text styles</a:t>
            </a:r>
          </a:p>
        </p:txBody>
      </p:sp>
      <p:sp>
        <p:nvSpPr>
          <p:cNvPr id="21" name="Text Placeholder 20"/>
          <p:cNvSpPr>
            <a:spLocks noGrp="1"/>
          </p:cNvSpPr>
          <p:nvPr>
            <p:ph type="body" sz="quarter" idx="11"/>
          </p:nvPr>
        </p:nvSpPr>
        <p:spPr>
          <a:xfrm>
            <a:off x="6811390" y="3912419"/>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a:t>Click to edit Master text styles</a:t>
            </a:r>
          </a:p>
        </p:txBody>
      </p:sp>
      <p:sp>
        <p:nvSpPr>
          <p:cNvPr id="23" name="Text Placeholder 22"/>
          <p:cNvSpPr>
            <a:spLocks noGrp="1"/>
          </p:cNvSpPr>
          <p:nvPr>
            <p:ph type="body" sz="quarter" idx="12"/>
          </p:nvPr>
        </p:nvSpPr>
        <p:spPr>
          <a:xfrm>
            <a:off x="6811390" y="4074989"/>
            <a:ext cx="2286000" cy="320531"/>
          </a:xfrm>
        </p:spPr>
        <p:txBody>
          <a:bodyPr/>
          <a:lstStyle>
            <a:lvl1pPr marL="0" indent="0">
              <a:spcAft>
                <a:spcPts val="0"/>
              </a:spcAft>
              <a:buNone/>
              <a:defRPr sz="1000" i="1">
                <a:solidFill>
                  <a:schemeClr val="bg1"/>
                </a:solidFill>
              </a:defRPr>
            </a:lvl1pPr>
          </a:lstStyle>
          <a:p>
            <a:pPr lvl="0"/>
            <a:r>
              <a:rPr lang="en-US"/>
              <a:t>Click to edit Master text styles</a:t>
            </a:r>
          </a:p>
        </p:txBody>
      </p:sp>
      <p:sp>
        <p:nvSpPr>
          <p:cNvPr id="24" name="Text Placeholder 20"/>
          <p:cNvSpPr>
            <a:spLocks noGrp="1"/>
          </p:cNvSpPr>
          <p:nvPr>
            <p:ph type="body" sz="quarter" idx="13"/>
          </p:nvPr>
        </p:nvSpPr>
        <p:spPr>
          <a:xfrm>
            <a:off x="9212460" y="3912419"/>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a:t>Click to edit Master text styles</a:t>
            </a:r>
          </a:p>
        </p:txBody>
      </p:sp>
      <p:sp>
        <p:nvSpPr>
          <p:cNvPr id="25" name="Text Placeholder 22"/>
          <p:cNvSpPr>
            <a:spLocks noGrp="1"/>
          </p:cNvSpPr>
          <p:nvPr>
            <p:ph type="body" sz="quarter" idx="14"/>
          </p:nvPr>
        </p:nvSpPr>
        <p:spPr>
          <a:xfrm>
            <a:off x="9212460" y="4074989"/>
            <a:ext cx="2286000" cy="320531"/>
          </a:xfrm>
        </p:spPr>
        <p:txBody>
          <a:bodyPr/>
          <a:lstStyle>
            <a:lvl1pPr marL="0" indent="0">
              <a:spcAft>
                <a:spcPts val="0"/>
              </a:spcAft>
              <a:buNone/>
              <a:defRPr sz="1000" i="1">
                <a:solidFill>
                  <a:schemeClr val="bg1"/>
                </a:solidFill>
              </a:defRPr>
            </a:lvl1pPr>
          </a:lstStyle>
          <a:p>
            <a:pPr lvl="0"/>
            <a:r>
              <a:rPr lang="en-US"/>
              <a:t>Click to edit Master text styles</a:t>
            </a:r>
          </a:p>
        </p:txBody>
      </p:sp>
      <p:sp>
        <p:nvSpPr>
          <p:cNvPr id="26" name="Text Placeholder 20"/>
          <p:cNvSpPr>
            <a:spLocks noGrp="1"/>
          </p:cNvSpPr>
          <p:nvPr>
            <p:ph type="body" sz="quarter" idx="15"/>
          </p:nvPr>
        </p:nvSpPr>
        <p:spPr>
          <a:xfrm>
            <a:off x="6811390" y="4469899"/>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a:t>Click to edit Master text styles</a:t>
            </a:r>
          </a:p>
        </p:txBody>
      </p:sp>
      <p:sp>
        <p:nvSpPr>
          <p:cNvPr id="27" name="Text Placeholder 22"/>
          <p:cNvSpPr>
            <a:spLocks noGrp="1"/>
          </p:cNvSpPr>
          <p:nvPr>
            <p:ph type="body" sz="quarter" idx="16"/>
          </p:nvPr>
        </p:nvSpPr>
        <p:spPr>
          <a:xfrm>
            <a:off x="6811390" y="4632469"/>
            <a:ext cx="2286000" cy="320531"/>
          </a:xfrm>
        </p:spPr>
        <p:txBody>
          <a:bodyPr/>
          <a:lstStyle>
            <a:lvl1pPr marL="0" indent="0">
              <a:spcAft>
                <a:spcPts val="0"/>
              </a:spcAft>
              <a:buNone/>
              <a:defRPr sz="1000" i="1">
                <a:solidFill>
                  <a:schemeClr val="bg1"/>
                </a:solidFill>
              </a:defRPr>
            </a:lvl1pPr>
          </a:lstStyle>
          <a:p>
            <a:pPr lvl="0"/>
            <a:r>
              <a:rPr lang="en-US"/>
              <a:t>Click to edit Master text styles</a:t>
            </a:r>
          </a:p>
        </p:txBody>
      </p:sp>
      <p:sp>
        <p:nvSpPr>
          <p:cNvPr id="28" name="Text Placeholder 20"/>
          <p:cNvSpPr>
            <a:spLocks noGrp="1"/>
          </p:cNvSpPr>
          <p:nvPr>
            <p:ph type="body" sz="quarter" idx="17"/>
          </p:nvPr>
        </p:nvSpPr>
        <p:spPr>
          <a:xfrm>
            <a:off x="9212460" y="4469899"/>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a:t>Click to edit Master text styles</a:t>
            </a:r>
          </a:p>
        </p:txBody>
      </p:sp>
      <p:sp>
        <p:nvSpPr>
          <p:cNvPr id="29" name="Text Placeholder 22"/>
          <p:cNvSpPr>
            <a:spLocks noGrp="1"/>
          </p:cNvSpPr>
          <p:nvPr>
            <p:ph type="body" sz="quarter" idx="18"/>
          </p:nvPr>
        </p:nvSpPr>
        <p:spPr>
          <a:xfrm>
            <a:off x="9212460" y="4632469"/>
            <a:ext cx="2286000" cy="320531"/>
          </a:xfrm>
        </p:spPr>
        <p:txBody>
          <a:bodyPr/>
          <a:lstStyle>
            <a:lvl1pPr marL="0" indent="0">
              <a:spcAft>
                <a:spcPts val="0"/>
              </a:spcAft>
              <a:buNone/>
              <a:defRPr sz="1000" i="1">
                <a:solidFill>
                  <a:schemeClr val="bg1"/>
                </a:solidFill>
              </a:defRPr>
            </a:lvl1pPr>
          </a:lstStyle>
          <a:p>
            <a:pPr lvl="0"/>
            <a:r>
              <a:rPr lang="en-US"/>
              <a:t>Click to edit Master text styles</a:t>
            </a:r>
          </a:p>
        </p:txBody>
      </p:sp>
      <p:sp>
        <p:nvSpPr>
          <p:cNvPr id="31" name="Text Placeholder 30"/>
          <p:cNvSpPr>
            <a:spLocks noGrp="1"/>
          </p:cNvSpPr>
          <p:nvPr>
            <p:ph type="body" sz="quarter" idx="19"/>
          </p:nvPr>
        </p:nvSpPr>
        <p:spPr>
          <a:xfrm>
            <a:off x="6811390" y="5369052"/>
            <a:ext cx="2286000" cy="155448"/>
          </a:xfrm>
        </p:spPr>
        <p:txBody>
          <a:bodyPr/>
          <a:lstStyle>
            <a:lvl1pPr marL="0" indent="0">
              <a:spcAft>
                <a:spcPts val="0"/>
              </a:spcAft>
              <a:buNone/>
              <a:defRPr sz="1000" b="1">
                <a:solidFill>
                  <a:schemeClr val="bg1"/>
                </a:solidFill>
              </a:defRPr>
            </a:lvl1pPr>
          </a:lstStyle>
          <a:p>
            <a:pPr lvl="0"/>
            <a:r>
              <a:rPr lang="en-US"/>
              <a:t>Click to edit Master text styles</a:t>
            </a:r>
          </a:p>
        </p:txBody>
      </p:sp>
      <p:sp>
        <p:nvSpPr>
          <p:cNvPr id="17" name="Text Placeholder 3"/>
          <p:cNvSpPr>
            <a:spLocks noGrp="1"/>
          </p:cNvSpPr>
          <p:nvPr>
            <p:ph type="body" sz="quarter" idx="10"/>
          </p:nvPr>
        </p:nvSpPr>
        <p:spPr>
          <a:xfrm>
            <a:off x="6814952" y="1087755"/>
            <a:ext cx="4270248" cy="155448"/>
          </a:xfrm>
        </p:spPr>
        <p:txBody>
          <a:bodyPr/>
          <a:lstStyle>
            <a:lvl1pPr marL="0" indent="0">
              <a:spcAft>
                <a:spcPts val="0"/>
              </a:spcAft>
              <a:buNone/>
              <a:defRPr sz="1000" b="1" cap="all" baseline="0">
                <a:solidFill>
                  <a:schemeClr val="bg1"/>
                </a:solidFill>
              </a:defRPr>
            </a:lvl1pPr>
          </a:lstStyle>
          <a:p>
            <a:pPr lvl="0"/>
            <a:r>
              <a:rPr lang="en-US"/>
              <a:t>Click to edit Master text styles</a:t>
            </a:r>
          </a:p>
        </p:txBody>
      </p:sp>
      <p:sp>
        <p:nvSpPr>
          <p:cNvPr id="18" name="Text Placeholder 2"/>
          <p:cNvSpPr>
            <a:spLocks noGrp="1"/>
          </p:cNvSpPr>
          <p:nvPr>
            <p:ph type="body" idx="1"/>
          </p:nvPr>
        </p:nvSpPr>
        <p:spPr>
          <a:xfrm>
            <a:off x="6811390" y="1600200"/>
            <a:ext cx="4270248" cy="1087755"/>
          </a:xfrm>
        </p:spPr>
        <p:txBody>
          <a:bodyPr anchor="b"/>
          <a:lstStyle>
            <a:lvl1pPr marL="0" indent="0">
              <a:lnSpc>
                <a:spcPts val="4200"/>
              </a:lnSpc>
              <a:spcBef>
                <a:spcPts val="0"/>
              </a:spcBef>
              <a:spcAft>
                <a:spcPts val="0"/>
              </a:spcAft>
              <a:buNone/>
              <a:defRPr sz="4200" kern="400" baseline="0">
                <a:solidFill>
                  <a:schemeClr val="bg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20" name="Title 1"/>
          <p:cNvSpPr>
            <a:spLocks noGrp="1"/>
          </p:cNvSpPr>
          <p:nvPr>
            <p:ph type="ctrTitle"/>
          </p:nvPr>
        </p:nvSpPr>
        <p:spPr>
          <a:xfrm>
            <a:off x="6811390" y="2809734"/>
            <a:ext cx="4270248" cy="543066"/>
          </a:xfrm>
        </p:spPr>
        <p:txBody>
          <a:bodyPr>
            <a:noAutofit/>
          </a:bodyPr>
          <a:lstStyle>
            <a:lvl1pPr>
              <a:lnSpc>
                <a:spcPct val="100000"/>
              </a:lnSpc>
              <a:spcBef>
                <a:spcPts val="0"/>
              </a:spcBef>
              <a:defRPr sz="1700" b="1" kern="400" baseline="0">
                <a:solidFill>
                  <a:schemeClr val="bg1"/>
                </a:solidFill>
                <a:latin typeface="Georgia" panose="02040502050405020303" pitchFamily="18" charset="0"/>
              </a:defRPr>
            </a:lvl1pPr>
          </a:lstStyle>
          <a:p>
            <a:r>
              <a:rPr lang="en-US"/>
              <a:t>Click to edit Master title style</a:t>
            </a:r>
            <a:endParaRPr lang="en-US" dirty="0"/>
          </a:p>
        </p:txBody>
      </p:sp>
      <p:sp>
        <p:nvSpPr>
          <p:cNvPr id="22" name="Picture Placeholder 6"/>
          <p:cNvSpPr>
            <a:spLocks noGrp="1"/>
          </p:cNvSpPr>
          <p:nvPr>
            <p:ph type="pic" sz="quarter" idx="20"/>
          </p:nvPr>
        </p:nvSpPr>
        <p:spPr>
          <a:xfrm>
            <a:off x="2514600" y="553973"/>
            <a:ext cx="1250973" cy="500063"/>
          </a:xfrm>
          <a:solidFill>
            <a:schemeClr val="tx2"/>
          </a:solidFill>
        </p:spPr>
        <p:txBody>
          <a:bodyPr lIns="182880" tIns="91440" rtlCol="0">
            <a:noAutofit/>
          </a:bodyPr>
          <a:lstStyle>
            <a:lvl1pPr marL="0" indent="0" algn="l">
              <a:spcAft>
                <a:spcPts val="0"/>
              </a:spcAft>
              <a:buNone/>
              <a:defRPr sz="1100" b="1"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6275971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7" name="Text Placeholder 6"/>
          <p:cNvSpPr>
            <a:spLocks noGrp="1"/>
          </p:cNvSpPr>
          <p:nvPr>
            <p:ph type="body" sz="quarter" idx="11"/>
          </p:nvPr>
        </p:nvSpPr>
        <p:spPr>
          <a:xfrm>
            <a:off x="571500" y="1526418"/>
            <a:ext cx="3695700" cy="4663440"/>
          </a:xfrm>
        </p:spPr>
        <p:txBody>
          <a:bodyPr/>
          <a:lstStyle>
            <a:lvl1pPr marL="301752" indent="-301752">
              <a:spcBef>
                <a:spcPts val="600"/>
              </a:spcBef>
              <a:spcAft>
                <a:spcPts val="200"/>
              </a:spcAft>
              <a:buClr>
                <a:schemeClr val="accent1"/>
              </a:buClr>
              <a:buFont typeface="+mj-lt"/>
              <a:buAutoNum type="arabicPeriod"/>
              <a:defRPr b="1"/>
            </a:lvl1pPr>
            <a:lvl2pPr marL="301752" indent="0">
              <a:spcBef>
                <a:spcPts val="0"/>
              </a:spcBef>
              <a:spcAft>
                <a:spcPts val="300"/>
              </a:spcAft>
              <a:buClr>
                <a:schemeClr val="accent1"/>
              </a:buClr>
              <a:buFontTx/>
              <a:buNone/>
              <a:defRPr sz="1200" b="0"/>
            </a:lvl2pPr>
            <a:lvl3pPr marL="854964" indent="-342900">
              <a:spcBef>
                <a:spcPts val="600"/>
              </a:spcBef>
              <a:spcAft>
                <a:spcPts val="0"/>
              </a:spcAft>
              <a:buClr>
                <a:schemeClr val="accent1"/>
              </a:buClr>
              <a:buFont typeface="+mj-lt"/>
              <a:buAutoNum type="arabicPeriod"/>
              <a:defRPr b="1"/>
            </a:lvl3pPr>
            <a:lvl4pPr marL="1028700" indent="-342900">
              <a:spcBef>
                <a:spcPts val="600"/>
              </a:spcBef>
              <a:spcAft>
                <a:spcPts val="0"/>
              </a:spcAft>
              <a:buClr>
                <a:schemeClr val="accent1"/>
              </a:buClr>
              <a:buFont typeface="+mj-lt"/>
              <a:buAutoNum type="arabicPeriod"/>
              <a:defRPr b="1"/>
            </a:lvl4pPr>
            <a:lvl5pPr marL="1202436" indent="-342900">
              <a:spcBef>
                <a:spcPts val="600"/>
              </a:spcBef>
              <a:spcAft>
                <a:spcPts val="0"/>
              </a:spcAft>
              <a:buClr>
                <a:schemeClr val="accent1"/>
              </a:buClr>
              <a:buFont typeface="+mj-lt"/>
              <a:buAutoNum type="arabicPeriod"/>
              <a:defRPr b="1"/>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9" name="Text Placeholder 6"/>
          <p:cNvSpPr>
            <a:spLocks noGrp="1"/>
          </p:cNvSpPr>
          <p:nvPr>
            <p:ph type="body" sz="quarter" idx="12"/>
          </p:nvPr>
        </p:nvSpPr>
        <p:spPr>
          <a:xfrm>
            <a:off x="4704588" y="1526418"/>
            <a:ext cx="3695700" cy="4663440"/>
          </a:xfrm>
        </p:spPr>
        <p:txBody>
          <a:bodyPr/>
          <a:lstStyle>
            <a:lvl1pPr marL="301752" indent="-301752">
              <a:spcBef>
                <a:spcPts val="600"/>
              </a:spcBef>
              <a:spcAft>
                <a:spcPts val="200"/>
              </a:spcAft>
              <a:buClr>
                <a:schemeClr val="accent1"/>
              </a:buClr>
              <a:buFont typeface="+mj-lt"/>
              <a:buAutoNum type="arabicPeriod" startAt="9"/>
              <a:defRPr b="1"/>
            </a:lvl1pPr>
            <a:lvl2pPr marL="301752" indent="0">
              <a:spcBef>
                <a:spcPts val="0"/>
              </a:spcBef>
              <a:spcAft>
                <a:spcPts val="300"/>
              </a:spcAft>
              <a:buClr>
                <a:schemeClr val="accent1"/>
              </a:buClr>
              <a:buFontTx/>
              <a:buNone/>
              <a:defRPr sz="1200" b="0"/>
            </a:lvl2pPr>
            <a:lvl3pPr marL="854964" indent="-342900">
              <a:spcBef>
                <a:spcPts val="600"/>
              </a:spcBef>
              <a:spcAft>
                <a:spcPts val="0"/>
              </a:spcAft>
              <a:buClr>
                <a:schemeClr val="accent1"/>
              </a:buClr>
              <a:buFont typeface="+mj-lt"/>
              <a:buAutoNum type="arabicPeriod"/>
              <a:defRPr b="1"/>
            </a:lvl3pPr>
            <a:lvl4pPr marL="1028700" indent="-342900">
              <a:spcBef>
                <a:spcPts val="600"/>
              </a:spcBef>
              <a:spcAft>
                <a:spcPts val="0"/>
              </a:spcAft>
              <a:buClr>
                <a:schemeClr val="accent1"/>
              </a:buClr>
              <a:buFont typeface="+mj-lt"/>
              <a:buAutoNum type="arabicPeriod"/>
              <a:defRPr b="1"/>
            </a:lvl4pPr>
            <a:lvl5pPr marL="1202436" indent="-342900">
              <a:spcBef>
                <a:spcPts val="600"/>
              </a:spcBef>
              <a:spcAft>
                <a:spcPts val="0"/>
              </a:spcAft>
              <a:buClr>
                <a:schemeClr val="accent1"/>
              </a:buClr>
              <a:buFont typeface="+mj-lt"/>
              <a:buAutoNum type="arabicPeriod"/>
              <a:defRPr b="1"/>
            </a:lvl5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9429574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genda &amp; Image">
    <p:spTree>
      <p:nvGrpSpPr>
        <p:cNvPr id="1" name=""/>
        <p:cNvGrpSpPr/>
        <p:nvPr/>
      </p:nvGrpSpPr>
      <p:grpSpPr>
        <a:xfrm>
          <a:off x="0" y="0"/>
          <a:ext cx="0" cy="0"/>
          <a:chOff x="0" y="0"/>
          <a:chExt cx="0" cy="0"/>
        </a:xfrm>
      </p:grpSpPr>
      <p:sp>
        <p:nvSpPr>
          <p:cNvPr id="2" name="Title 1"/>
          <p:cNvSpPr>
            <a:spLocks noGrp="1"/>
          </p:cNvSpPr>
          <p:nvPr>
            <p:ph type="title"/>
          </p:nvPr>
        </p:nvSpPr>
        <p:spPr>
          <a:xfrm>
            <a:off x="7124841" y="484632"/>
            <a:ext cx="4457559" cy="521208"/>
          </a:xfrm>
        </p:spPr>
        <p:txBody>
          <a:bodyPr/>
          <a:lstStyle>
            <a:lvl1pPr>
              <a:defRPr/>
            </a:lvl1pPr>
          </a:lstStyle>
          <a:p>
            <a:r>
              <a:rPr lang="en-US"/>
              <a:t>Click to edit Master title style</a:t>
            </a:r>
            <a:endParaRPr lang="en-US" dirty="0"/>
          </a:p>
        </p:txBody>
      </p:sp>
      <p:sp>
        <p:nvSpPr>
          <p:cNvPr id="9" name="Picture Placeholder 8"/>
          <p:cNvSpPr>
            <a:spLocks noGrp="1"/>
          </p:cNvSpPr>
          <p:nvPr>
            <p:ph type="pic" sz="quarter" idx="10"/>
          </p:nvPr>
        </p:nvSpPr>
        <p:spPr>
          <a:xfrm>
            <a:off x="0" y="576432"/>
            <a:ext cx="5959736" cy="5394062"/>
          </a:xfrm>
          <a:solidFill>
            <a:schemeClr val="tx2"/>
          </a:solidFill>
        </p:spPr>
        <p:txBody>
          <a:bodyPr lIns="548640" tIns="1920240" rtlCol="0">
            <a:noAutofit/>
          </a:bodyPr>
          <a:lstStyle>
            <a:lvl1pPr marL="0" indent="0">
              <a:spcAft>
                <a:spcPts val="0"/>
              </a:spcAft>
              <a:buNone/>
              <a:defRPr sz="3200" b="1" cap="all" baseline="0">
                <a:solidFill>
                  <a:srgbClr val="FF289F"/>
                </a:solidFill>
              </a:defRPr>
            </a:lvl1pPr>
          </a:lstStyle>
          <a:p>
            <a:pPr lvl="0"/>
            <a:r>
              <a:rPr lang="en-US" noProof="0"/>
              <a:t>Click icon to add picture</a:t>
            </a:r>
            <a:endParaRPr lang="en-US" noProof="0" dirty="0"/>
          </a:p>
        </p:txBody>
      </p:sp>
      <p:sp>
        <p:nvSpPr>
          <p:cNvPr id="5" name="Text Placeholder 6"/>
          <p:cNvSpPr>
            <a:spLocks noGrp="1"/>
          </p:cNvSpPr>
          <p:nvPr>
            <p:ph type="body" sz="quarter" idx="11"/>
          </p:nvPr>
        </p:nvSpPr>
        <p:spPr>
          <a:xfrm>
            <a:off x="7124841" y="1526418"/>
            <a:ext cx="3695700" cy="4663440"/>
          </a:xfrm>
        </p:spPr>
        <p:txBody>
          <a:bodyPr/>
          <a:lstStyle>
            <a:lvl1pPr marL="301752" indent="-301752">
              <a:spcBef>
                <a:spcPts val="600"/>
              </a:spcBef>
              <a:spcAft>
                <a:spcPts val="200"/>
              </a:spcAft>
              <a:buClr>
                <a:schemeClr val="accent1"/>
              </a:buClr>
              <a:buFont typeface="+mj-lt"/>
              <a:buAutoNum type="arabicPeriod"/>
              <a:defRPr b="1"/>
            </a:lvl1pPr>
            <a:lvl2pPr marL="301752" indent="0">
              <a:spcBef>
                <a:spcPts val="0"/>
              </a:spcBef>
              <a:spcAft>
                <a:spcPts val="300"/>
              </a:spcAft>
              <a:buClr>
                <a:schemeClr val="accent1"/>
              </a:buClr>
              <a:buFontTx/>
              <a:buNone/>
              <a:defRPr sz="1200" b="0"/>
            </a:lvl2pPr>
            <a:lvl3pPr marL="854964" indent="-342900">
              <a:spcBef>
                <a:spcPts val="600"/>
              </a:spcBef>
              <a:spcAft>
                <a:spcPts val="0"/>
              </a:spcAft>
              <a:buClr>
                <a:schemeClr val="accent1"/>
              </a:buClr>
              <a:buFont typeface="+mj-lt"/>
              <a:buAutoNum type="arabicPeriod"/>
              <a:defRPr b="1"/>
            </a:lvl3pPr>
            <a:lvl4pPr marL="1028700" indent="-342900">
              <a:spcBef>
                <a:spcPts val="600"/>
              </a:spcBef>
              <a:spcAft>
                <a:spcPts val="0"/>
              </a:spcAft>
              <a:buClr>
                <a:schemeClr val="accent1"/>
              </a:buClr>
              <a:buFont typeface="+mj-lt"/>
              <a:buAutoNum type="arabicPeriod"/>
              <a:defRPr b="1"/>
            </a:lvl4pPr>
            <a:lvl5pPr marL="1202436" indent="-342900">
              <a:spcBef>
                <a:spcPts val="600"/>
              </a:spcBef>
              <a:spcAft>
                <a:spcPts val="0"/>
              </a:spcAft>
              <a:buClr>
                <a:schemeClr val="accent1"/>
              </a:buClr>
              <a:buFont typeface="+mj-lt"/>
              <a:buAutoNum type="arabicPeriod"/>
              <a:defRPr b="1"/>
            </a:lvl5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1763128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Divi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77596" y="1427018"/>
            <a:ext cx="11036808" cy="704088"/>
          </a:xfrm>
        </p:spPr>
        <p:txBody>
          <a:bodyPr anchor="b"/>
          <a:lstStyle>
            <a:lvl1pPr marL="0" indent="0">
              <a:lnSpc>
                <a:spcPct val="100000"/>
              </a:lnSpc>
              <a:spcBef>
                <a:spcPts val="0"/>
              </a:spcBef>
              <a:spcAft>
                <a:spcPts val="0"/>
              </a:spcAft>
              <a:buNone/>
              <a:defRPr sz="4600" kern="400" baseline="0">
                <a:solidFill>
                  <a:schemeClr val="accent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Text Placeholder 2"/>
          <p:cNvSpPr>
            <a:spLocks noGrp="1"/>
          </p:cNvSpPr>
          <p:nvPr>
            <p:ph type="body" idx="10"/>
          </p:nvPr>
        </p:nvSpPr>
        <p:spPr>
          <a:xfrm>
            <a:off x="577596" y="2178627"/>
            <a:ext cx="11036808" cy="310896"/>
          </a:xfrm>
        </p:spPr>
        <p:txBody>
          <a:bodyPr anchor="b"/>
          <a:lstStyle>
            <a:lvl1pPr marL="0" indent="0">
              <a:lnSpc>
                <a:spcPct val="100000"/>
              </a:lnSpc>
              <a:spcBef>
                <a:spcPts val="0"/>
              </a:spcBef>
              <a:spcAft>
                <a:spcPts val="0"/>
              </a:spcAft>
              <a:buNone/>
              <a:defRPr sz="2000" b="1" kern="400" baseline="0">
                <a:solidFill>
                  <a:schemeClr val="tx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3277360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ection Divider w/ Backgnd Color 1">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77596" y="1427018"/>
            <a:ext cx="11036808" cy="704088"/>
          </a:xfrm>
        </p:spPr>
        <p:txBody>
          <a:bodyPr anchor="b"/>
          <a:lstStyle>
            <a:lvl1pPr marL="0" indent="0">
              <a:lnSpc>
                <a:spcPct val="100000"/>
              </a:lnSpc>
              <a:spcBef>
                <a:spcPts val="0"/>
              </a:spcBef>
              <a:spcAft>
                <a:spcPts val="0"/>
              </a:spcAft>
              <a:buNone/>
              <a:defRPr sz="4600" kern="400" baseline="0">
                <a:solidFill>
                  <a:schemeClr val="bg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Text Placeholder 2"/>
          <p:cNvSpPr>
            <a:spLocks noGrp="1"/>
          </p:cNvSpPr>
          <p:nvPr>
            <p:ph type="body" idx="10"/>
          </p:nvPr>
        </p:nvSpPr>
        <p:spPr>
          <a:xfrm>
            <a:off x="577596" y="2178627"/>
            <a:ext cx="11036808" cy="310896"/>
          </a:xfrm>
        </p:spPr>
        <p:txBody>
          <a:bodyPr anchor="b"/>
          <a:lstStyle>
            <a:lvl1pPr marL="0" indent="0">
              <a:lnSpc>
                <a:spcPct val="100000"/>
              </a:lnSpc>
              <a:spcBef>
                <a:spcPts val="0"/>
              </a:spcBef>
              <a:spcAft>
                <a:spcPts val="0"/>
              </a:spcAft>
              <a:buNone/>
              <a:defRPr sz="2000" b="1" kern="400" baseline="0">
                <a:solidFill>
                  <a:schemeClr val="bg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733119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ection Divider w/ Backgnd Color 2">
    <p:bg>
      <p:bgPr>
        <a:solidFill>
          <a:schemeClr val="accent2"/>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77596" y="1427018"/>
            <a:ext cx="11036808" cy="704088"/>
          </a:xfrm>
        </p:spPr>
        <p:txBody>
          <a:bodyPr anchor="b"/>
          <a:lstStyle>
            <a:lvl1pPr marL="0" indent="0">
              <a:lnSpc>
                <a:spcPct val="100000"/>
              </a:lnSpc>
              <a:spcBef>
                <a:spcPts val="0"/>
              </a:spcBef>
              <a:spcAft>
                <a:spcPts val="0"/>
              </a:spcAft>
              <a:buNone/>
              <a:defRPr sz="4600" kern="400" baseline="0">
                <a:solidFill>
                  <a:schemeClr val="bg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Text Placeholder 2"/>
          <p:cNvSpPr>
            <a:spLocks noGrp="1"/>
          </p:cNvSpPr>
          <p:nvPr>
            <p:ph type="body" idx="10"/>
          </p:nvPr>
        </p:nvSpPr>
        <p:spPr>
          <a:xfrm>
            <a:off x="577596" y="2178627"/>
            <a:ext cx="11036808" cy="310896"/>
          </a:xfrm>
        </p:spPr>
        <p:txBody>
          <a:bodyPr anchor="b"/>
          <a:lstStyle>
            <a:lvl1pPr marL="0" indent="0">
              <a:lnSpc>
                <a:spcPct val="100000"/>
              </a:lnSpc>
              <a:spcBef>
                <a:spcPts val="0"/>
              </a:spcBef>
              <a:spcAft>
                <a:spcPts val="0"/>
              </a:spcAft>
              <a:buNone/>
              <a:defRPr sz="2000" b="1" kern="400" baseline="0">
                <a:solidFill>
                  <a:schemeClr val="bg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7423146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ection Divider w/ Backgnd Color 3">
    <p:bg>
      <p:bgPr>
        <a:solidFill>
          <a:srgbClr val="FBA51F"/>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77596" y="1427018"/>
            <a:ext cx="11036808" cy="704088"/>
          </a:xfrm>
        </p:spPr>
        <p:txBody>
          <a:bodyPr anchor="b"/>
          <a:lstStyle>
            <a:lvl1pPr marL="0" indent="0">
              <a:lnSpc>
                <a:spcPct val="100000"/>
              </a:lnSpc>
              <a:spcBef>
                <a:spcPts val="0"/>
              </a:spcBef>
              <a:spcAft>
                <a:spcPts val="0"/>
              </a:spcAft>
              <a:buNone/>
              <a:defRPr sz="4600" kern="400" baseline="0">
                <a:solidFill>
                  <a:schemeClr val="bg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Text Placeholder 2"/>
          <p:cNvSpPr>
            <a:spLocks noGrp="1"/>
          </p:cNvSpPr>
          <p:nvPr>
            <p:ph type="body" idx="10"/>
          </p:nvPr>
        </p:nvSpPr>
        <p:spPr>
          <a:xfrm>
            <a:off x="577596" y="2178627"/>
            <a:ext cx="11036808" cy="310896"/>
          </a:xfrm>
        </p:spPr>
        <p:txBody>
          <a:bodyPr anchor="b"/>
          <a:lstStyle>
            <a:lvl1pPr marL="0" indent="0">
              <a:lnSpc>
                <a:spcPct val="100000"/>
              </a:lnSpc>
              <a:spcBef>
                <a:spcPts val="0"/>
              </a:spcBef>
              <a:spcAft>
                <a:spcPts val="0"/>
              </a:spcAft>
              <a:buNone/>
              <a:defRPr sz="2000" b="1" kern="400" baseline="0">
                <a:solidFill>
                  <a:schemeClr val="bg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8975661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Quote &amp; Image">
    <p:spTree>
      <p:nvGrpSpPr>
        <p:cNvPr id="1" name=""/>
        <p:cNvGrpSpPr/>
        <p:nvPr/>
      </p:nvGrpSpPr>
      <p:grpSpPr>
        <a:xfrm>
          <a:off x="0" y="0"/>
          <a:ext cx="0" cy="0"/>
          <a:chOff x="0" y="0"/>
          <a:chExt cx="0" cy="0"/>
        </a:xfrm>
      </p:grpSpPr>
      <p:sp>
        <p:nvSpPr>
          <p:cNvPr id="11" name="Text Placeholder 10"/>
          <p:cNvSpPr>
            <a:spLocks noGrp="1"/>
          </p:cNvSpPr>
          <p:nvPr>
            <p:ph type="body" sz="quarter" idx="10"/>
          </p:nvPr>
        </p:nvSpPr>
        <p:spPr>
          <a:xfrm>
            <a:off x="370242" y="512384"/>
            <a:ext cx="5268558" cy="3831016"/>
          </a:xfrm>
        </p:spPr>
        <p:txBody>
          <a:bodyPr/>
          <a:lstStyle>
            <a:lvl1pPr marL="225425" indent="-225425">
              <a:lnSpc>
                <a:spcPts val="4200"/>
              </a:lnSpc>
              <a:spcAft>
                <a:spcPts val="0"/>
              </a:spcAft>
              <a:buNone/>
              <a:defRPr sz="3800" kern="400" baseline="0">
                <a:solidFill>
                  <a:schemeClr val="accent1"/>
                </a:solidFill>
                <a:latin typeface="Georgia" panose="02040502050405020303" pitchFamily="18" charset="0"/>
              </a:defRPr>
            </a:lvl1pPr>
            <a:lvl2pPr marL="274320" indent="0">
              <a:lnSpc>
                <a:spcPts val="3600"/>
              </a:lnSpc>
              <a:spcBef>
                <a:spcPts val="0"/>
              </a:spcBef>
              <a:spcAft>
                <a:spcPts val="0"/>
              </a:spcAft>
              <a:buNone/>
              <a:defRPr sz="3200">
                <a:solidFill>
                  <a:schemeClr val="tx1"/>
                </a:solidFill>
                <a:latin typeface="Arial Black" panose="020B0A04020102020204" pitchFamily="34" charset="0"/>
              </a:defRPr>
            </a:lvl2pPr>
            <a:lvl3pPr marL="548640" indent="0">
              <a:lnSpc>
                <a:spcPts val="3600"/>
              </a:lnSpc>
              <a:spcAft>
                <a:spcPts val="0"/>
              </a:spcAft>
              <a:buNone/>
              <a:defRPr sz="3200">
                <a:solidFill>
                  <a:schemeClr val="tx1"/>
                </a:solidFill>
                <a:latin typeface="Arial Black" panose="020B0A04020102020204" pitchFamily="34" charset="0"/>
              </a:defRPr>
            </a:lvl3pPr>
            <a:lvl4pPr marL="822960" indent="0">
              <a:buNone/>
              <a:defRPr/>
            </a:lvl4pPr>
            <a:lvl5pPr marL="1097280" indent="0">
              <a:buNone/>
              <a:defRPr/>
            </a:lvl5pPr>
          </a:lstStyle>
          <a:p>
            <a:pPr lvl="0"/>
            <a:r>
              <a:rPr lang="en-US"/>
              <a:t>Click to edit Master text styles</a:t>
            </a:r>
          </a:p>
        </p:txBody>
      </p:sp>
      <p:sp>
        <p:nvSpPr>
          <p:cNvPr id="13" name="Text Placeholder 12"/>
          <p:cNvSpPr>
            <a:spLocks noGrp="1"/>
          </p:cNvSpPr>
          <p:nvPr>
            <p:ph type="body" sz="quarter" idx="11"/>
          </p:nvPr>
        </p:nvSpPr>
        <p:spPr>
          <a:xfrm>
            <a:off x="576072" y="5010801"/>
            <a:ext cx="5062728" cy="219456"/>
          </a:xfrm>
        </p:spPr>
        <p:txBody>
          <a:bodyPr/>
          <a:lstStyle>
            <a:lvl1pPr marL="0" indent="0">
              <a:lnSpc>
                <a:spcPct val="100000"/>
              </a:lnSpc>
              <a:spcAft>
                <a:spcPts val="0"/>
              </a:spcAft>
              <a:buNone/>
              <a:defRPr sz="1400" b="1" kern="400" baseline="0">
                <a:solidFill>
                  <a:schemeClr val="tx1"/>
                </a:solidFill>
                <a:latin typeface="+mn-lt"/>
              </a:defRPr>
            </a:lvl1pPr>
          </a:lstStyle>
          <a:p>
            <a:pPr lvl="0"/>
            <a:r>
              <a:rPr lang="en-US"/>
              <a:t>Click to edit Master text styles</a:t>
            </a:r>
          </a:p>
        </p:txBody>
      </p:sp>
      <p:sp>
        <p:nvSpPr>
          <p:cNvPr id="7" name="Text Placeholder 12"/>
          <p:cNvSpPr>
            <a:spLocks noGrp="1"/>
          </p:cNvSpPr>
          <p:nvPr>
            <p:ph type="body" sz="quarter" idx="12"/>
          </p:nvPr>
        </p:nvSpPr>
        <p:spPr>
          <a:xfrm>
            <a:off x="576072" y="5221113"/>
            <a:ext cx="5062728" cy="728472"/>
          </a:xfrm>
        </p:spPr>
        <p:txBody>
          <a:bodyPr/>
          <a:lstStyle>
            <a:lvl1pPr marL="0" indent="0">
              <a:lnSpc>
                <a:spcPct val="100000"/>
              </a:lnSpc>
              <a:spcAft>
                <a:spcPts val="0"/>
              </a:spcAft>
              <a:buNone/>
              <a:defRPr sz="1400" b="0" i="1" kern="400" baseline="0">
                <a:solidFill>
                  <a:schemeClr val="tx1"/>
                </a:solidFill>
                <a:latin typeface="+mn-lt"/>
              </a:defRPr>
            </a:lvl1pPr>
          </a:lstStyle>
          <a:p>
            <a:pPr lvl="0"/>
            <a:r>
              <a:rPr lang="en-US"/>
              <a:t>Click to edit Master text styles</a:t>
            </a:r>
          </a:p>
        </p:txBody>
      </p:sp>
      <p:sp>
        <p:nvSpPr>
          <p:cNvPr id="8" name="Picture Placeholder 8"/>
          <p:cNvSpPr>
            <a:spLocks noGrp="1"/>
          </p:cNvSpPr>
          <p:nvPr>
            <p:ph type="pic" sz="quarter" idx="13"/>
          </p:nvPr>
        </p:nvSpPr>
        <p:spPr>
          <a:xfrm>
            <a:off x="6211614" y="0"/>
            <a:ext cx="5980386" cy="5980176"/>
          </a:xfrm>
          <a:solidFill>
            <a:schemeClr val="tx2"/>
          </a:solidFill>
        </p:spPr>
        <p:txBody>
          <a:bodyPr lIns="548640" tIns="2194560" rtlCol="0">
            <a:noAutofit/>
          </a:bodyPr>
          <a:lstStyle>
            <a:lvl1pPr marL="0" indent="0">
              <a:spcAft>
                <a:spcPts val="0"/>
              </a:spcAft>
              <a:buNone/>
              <a:defRPr sz="3200" b="1" cap="all" baseline="0">
                <a:solidFill>
                  <a:srgbClr val="FF289F"/>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18725632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11" name="Text Placeholder 10"/>
          <p:cNvSpPr>
            <a:spLocks noGrp="1"/>
          </p:cNvSpPr>
          <p:nvPr>
            <p:ph type="body" sz="quarter" idx="10"/>
          </p:nvPr>
        </p:nvSpPr>
        <p:spPr>
          <a:xfrm>
            <a:off x="370242" y="457204"/>
            <a:ext cx="8961120" cy="3505196"/>
          </a:xfrm>
        </p:spPr>
        <p:txBody>
          <a:bodyPr/>
          <a:lstStyle>
            <a:lvl1pPr marL="225425" indent="-225425">
              <a:lnSpc>
                <a:spcPts val="5400"/>
              </a:lnSpc>
              <a:spcAft>
                <a:spcPts val="0"/>
              </a:spcAft>
              <a:buNone/>
              <a:defRPr sz="4600" kern="400" baseline="0">
                <a:solidFill>
                  <a:schemeClr val="accent1"/>
                </a:solidFill>
                <a:latin typeface="Georgia" panose="02040502050405020303" pitchFamily="18" charset="0"/>
              </a:defRPr>
            </a:lvl1pPr>
            <a:lvl2pPr marL="274320" indent="0">
              <a:lnSpc>
                <a:spcPts val="3600"/>
              </a:lnSpc>
              <a:spcBef>
                <a:spcPts val="0"/>
              </a:spcBef>
              <a:spcAft>
                <a:spcPts val="0"/>
              </a:spcAft>
              <a:buNone/>
              <a:defRPr sz="3200">
                <a:solidFill>
                  <a:schemeClr val="tx1"/>
                </a:solidFill>
                <a:latin typeface="Arial Black" panose="020B0A04020102020204" pitchFamily="34" charset="0"/>
              </a:defRPr>
            </a:lvl2pPr>
            <a:lvl3pPr marL="548640" indent="0">
              <a:lnSpc>
                <a:spcPts val="3600"/>
              </a:lnSpc>
              <a:spcAft>
                <a:spcPts val="0"/>
              </a:spcAft>
              <a:buNone/>
              <a:defRPr sz="3200">
                <a:solidFill>
                  <a:schemeClr val="tx1"/>
                </a:solidFill>
                <a:latin typeface="Arial Black" panose="020B0A04020102020204" pitchFamily="34" charset="0"/>
              </a:defRPr>
            </a:lvl3pPr>
            <a:lvl4pPr marL="822960" indent="0">
              <a:buNone/>
              <a:defRPr/>
            </a:lvl4pPr>
            <a:lvl5pPr marL="1097280" indent="0">
              <a:buNone/>
              <a:defRPr/>
            </a:lvl5pPr>
          </a:lstStyle>
          <a:p>
            <a:pPr lvl="0"/>
            <a:r>
              <a:rPr lang="en-US"/>
              <a:t>Click to edit Master text styles</a:t>
            </a:r>
          </a:p>
        </p:txBody>
      </p:sp>
      <p:sp>
        <p:nvSpPr>
          <p:cNvPr id="13" name="Text Placeholder 12"/>
          <p:cNvSpPr>
            <a:spLocks noGrp="1"/>
          </p:cNvSpPr>
          <p:nvPr>
            <p:ph type="body" sz="quarter" idx="11"/>
          </p:nvPr>
        </p:nvSpPr>
        <p:spPr>
          <a:xfrm>
            <a:off x="576072" y="4545122"/>
            <a:ext cx="5065776" cy="219456"/>
          </a:xfrm>
        </p:spPr>
        <p:txBody>
          <a:bodyPr/>
          <a:lstStyle>
            <a:lvl1pPr marL="0" indent="0">
              <a:lnSpc>
                <a:spcPct val="100000"/>
              </a:lnSpc>
              <a:spcAft>
                <a:spcPts val="0"/>
              </a:spcAft>
              <a:buNone/>
              <a:defRPr sz="1400" b="1" kern="400" baseline="0">
                <a:solidFill>
                  <a:schemeClr val="tx1"/>
                </a:solidFill>
                <a:latin typeface="+mn-lt"/>
              </a:defRPr>
            </a:lvl1pPr>
          </a:lstStyle>
          <a:p>
            <a:pPr lvl="0"/>
            <a:r>
              <a:rPr lang="en-US"/>
              <a:t>Click to edit Master text styles</a:t>
            </a:r>
          </a:p>
        </p:txBody>
      </p:sp>
      <p:sp>
        <p:nvSpPr>
          <p:cNvPr id="7" name="Text Placeholder 12"/>
          <p:cNvSpPr>
            <a:spLocks noGrp="1"/>
          </p:cNvSpPr>
          <p:nvPr>
            <p:ph type="body" sz="quarter" idx="12"/>
          </p:nvPr>
        </p:nvSpPr>
        <p:spPr>
          <a:xfrm>
            <a:off x="576072" y="4754880"/>
            <a:ext cx="5065776" cy="731520"/>
          </a:xfrm>
        </p:spPr>
        <p:txBody>
          <a:bodyPr/>
          <a:lstStyle>
            <a:lvl1pPr marL="0" indent="0">
              <a:lnSpc>
                <a:spcPct val="100000"/>
              </a:lnSpc>
              <a:spcAft>
                <a:spcPts val="0"/>
              </a:spcAft>
              <a:buNone/>
              <a:defRPr sz="1400" b="0" i="1" kern="400" baseline="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24247384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Quote &amp; Image Backgnd Color 1">
    <p:spTree>
      <p:nvGrpSpPr>
        <p:cNvPr id="1" name=""/>
        <p:cNvGrpSpPr/>
        <p:nvPr/>
      </p:nvGrpSpPr>
      <p:grpSpPr>
        <a:xfrm>
          <a:off x="0" y="0"/>
          <a:ext cx="0" cy="0"/>
          <a:chOff x="0" y="0"/>
          <a:chExt cx="0" cy="0"/>
        </a:xfrm>
      </p:grpSpPr>
      <p:sp>
        <p:nvSpPr>
          <p:cNvPr id="11" name="Text Placeholder 10"/>
          <p:cNvSpPr>
            <a:spLocks noGrp="1"/>
          </p:cNvSpPr>
          <p:nvPr>
            <p:ph type="body" sz="quarter" idx="10"/>
          </p:nvPr>
        </p:nvSpPr>
        <p:spPr>
          <a:xfrm>
            <a:off x="370242" y="512384"/>
            <a:ext cx="5268558" cy="3831016"/>
          </a:xfrm>
        </p:spPr>
        <p:txBody>
          <a:bodyPr/>
          <a:lstStyle>
            <a:lvl1pPr marL="225425" indent="-225425">
              <a:lnSpc>
                <a:spcPts val="4200"/>
              </a:lnSpc>
              <a:spcAft>
                <a:spcPts val="0"/>
              </a:spcAft>
              <a:buNone/>
              <a:defRPr sz="3800" kern="400" baseline="0">
                <a:solidFill>
                  <a:schemeClr val="bg1"/>
                </a:solidFill>
                <a:latin typeface="Georgia" panose="02040502050405020303" pitchFamily="18" charset="0"/>
              </a:defRPr>
            </a:lvl1pPr>
            <a:lvl2pPr marL="274320" indent="0">
              <a:lnSpc>
                <a:spcPts val="3600"/>
              </a:lnSpc>
              <a:spcBef>
                <a:spcPts val="0"/>
              </a:spcBef>
              <a:spcAft>
                <a:spcPts val="0"/>
              </a:spcAft>
              <a:buNone/>
              <a:defRPr sz="3200">
                <a:solidFill>
                  <a:schemeClr val="tx1"/>
                </a:solidFill>
                <a:latin typeface="Arial Black" panose="020B0A04020102020204" pitchFamily="34" charset="0"/>
              </a:defRPr>
            </a:lvl2pPr>
            <a:lvl3pPr marL="548640" indent="0">
              <a:lnSpc>
                <a:spcPts val="3600"/>
              </a:lnSpc>
              <a:spcAft>
                <a:spcPts val="0"/>
              </a:spcAft>
              <a:buNone/>
              <a:defRPr sz="3200">
                <a:solidFill>
                  <a:schemeClr val="tx1"/>
                </a:solidFill>
                <a:latin typeface="Arial Black" panose="020B0A04020102020204" pitchFamily="34" charset="0"/>
              </a:defRPr>
            </a:lvl3pPr>
            <a:lvl4pPr marL="822960" indent="0">
              <a:buNone/>
              <a:defRPr/>
            </a:lvl4pPr>
            <a:lvl5pPr marL="1097280" indent="0">
              <a:buNone/>
              <a:defRPr/>
            </a:lvl5pPr>
          </a:lstStyle>
          <a:p>
            <a:pPr lvl="0"/>
            <a:r>
              <a:rPr lang="en-US"/>
              <a:t>Click to edit Master text styles</a:t>
            </a:r>
          </a:p>
        </p:txBody>
      </p:sp>
      <p:sp>
        <p:nvSpPr>
          <p:cNvPr id="13" name="Text Placeholder 12"/>
          <p:cNvSpPr>
            <a:spLocks noGrp="1"/>
          </p:cNvSpPr>
          <p:nvPr>
            <p:ph type="body" sz="quarter" idx="11"/>
          </p:nvPr>
        </p:nvSpPr>
        <p:spPr>
          <a:xfrm>
            <a:off x="576072" y="5029200"/>
            <a:ext cx="5065776" cy="219456"/>
          </a:xfrm>
        </p:spPr>
        <p:txBody>
          <a:bodyPr/>
          <a:lstStyle>
            <a:lvl1pPr marL="0" indent="0">
              <a:lnSpc>
                <a:spcPct val="100000"/>
              </a:lnSpc>
              <a:spcAft>
                <a:spcPts val="0"/>
              </a:spcAft>
              <a:buNone/>
              <a:defRPr sz="1400" b="1" kern="400" baseline="0">
                <a:solidFill>
                  <a:schemeClr val="bg1"/>
                </a:solidFill>
                <a:latin typeface="+mn-lt"/>
              </a:defRPr>
            </a:lvl1pPr>
          </a:lstStyle>
          <a:p>
            <a:pPr lvl="0"/>
            <a:r>
              <a:rPr lang="en-US"/>
              <a:t>Click to edit Master text styles</a:t>
            </a:r>
          </a:p>
        </p:txBody>
      </p:sp>
      <p:sp>
        <p:nvSpPr>
          <p:cNvPr id="7" name="Text Placeholder 12"/>
          <p:cNvSpPr>
            <a:spLocks noGrp="1"/>
          </p:cNvSpPr>
          <p:nvPr>
            <p:ph type="body" sz="quarter" idx="12"/>
          </p:nvPr>
        </p:nvSpPr>
        <p:spPr>
          <a:xfrm>
            <a:off x="576072" y="5239512"/>
            <a:ext cx="5065776" cy="731520"/>
          </a:xfrm>
        </p:spPr>
        <p:txBody>
          <a:bodyPr/>
          <a:lstStyle>
            <a:lvl1pPr marL="0" indent="0">
              <a:lnSpc>
                <a:spcPct val="100000"/>
              </a:lnSpc>
              <a:spcAft>
                <a:spcPts val="0"/>
              </a:spcAft>
              <a:buNone/>
              <a:defRPr sz="1400" b="0" i="1" kern="400" baseline="0">
                <a:solidFill>
                  <a:schemeClr val="bg1"/>
                </a:solidFill>
                <a:latin typeface="+mn-lt"/>
              </a:defRPr>
            </a:lvl1pPr>
          </a:lstStyle>
          <a:p>
            <a:pPr lvl="0"/>
            <a:r>
              <a:rPr lang="en-US"/>
              <a:t>Click to edit Master text styles</a:t>
            </a:r>
          </a:p>
        </p:txBody>
      </p:sp>
      <p:sp>
        <p:nvSpPr>
          <p:cNvPr id="6" name="Picture Placeholder 8"/>
          <p:cNvSpPr>
            <a:spLocks noGrp="1"/>
          </p:cNvSpPr>
          <p:nvPr>
            <p:ph type="pic" sz="quarter" idx="13"/>
          </p:nvPr>
        </p:nvSpPr>
        <p:spPr>
          <a:xfrm>
            <a:off x="6211614" y="0"/>
            <a:ext cx="5980386" cy="5980176"/>
          </a:xfrm>
          <a:solidFill>
            <a:schemeClr val="tx2"/>
          </a:solidFill>
        </p:spPr>
        <p:txBody>
          <a:bodyPr lIns="548640" tIns="2194560" rtlCol="0">
            <a:noAutofit/>
          </a:bodyPr>
          <a:lstStyle>
            <a:lvl1pPr marL="0" indent="0">
              <a:spcAft>
                <a:spcPts val="0"/>
              </a:spcAft>
              <a:buNone/>
              <a:defRPr sz="3200" b="1" cap="all" baseline="0">
                <a:solidFill>
                  <a:srgbClr val="FF289F"/>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39365002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Quote &amp; Image Backgnd Color 2">
    <p:bg>
      <p:bgPr>
        <a:solidFill>
          <a:schemeClr val="accent2"/>
        </a:solidFill>
        <a:effectLst/>
      </p:bgPr>
    </p:bg>
    <p:spTree>
      <p:nvGrpSpPr>
        <p:cNvPr id="1" name=""/>
        <p:cNvGrpSpPr/>
        <p:nvPr/>
      </p:nvGrpSpPr>
      <p:grpSpPr>
        <a:xfrm>
          <a:off x="0" y="0"/>
          <a:ext cx="0" cy="0"/>
          <a:chOff x="0" y="0"/>
          <a:chExt cx="0" cy="0"/>
        </a:xfrm>
      </p:grpSpPr>
      <p:sp>
        <p:nvSpPr>
          <p:cNvPr id="11" name="Text Placeholder 10"/>
          <p:cNvSpPr>
            <a:spLocks noGrp="1"/>
          </p:cNvSpPr>
          <p:nvPr>
            <p:ph type="body" sz="quarter" idx="10"/>
          </p:nvPr>
        </p:nvSpPr>
        <p:spPr>
          <a:xfrm>
            <a:off x="370242" y="512384"/>
            <a:ext cx="5268558" cy="3831016"/>
          </a:xfrm>
        </p:spPr>
        <p:txBody>
          <a:bodyPr/>
          <a:lstStyle>
            <a:lvl1pPr marL="225425" indent="-225425">
              <a:lnSpc>
                <a:spcPts val="4200"/>
              </a:lnSpc>
              <a:spcAft>
                <a:spcPts val="0"/>
              </a:spcAft>
              <a:buNone/>
              <a:defRPr sz="3800" kern="400" baseline="0">
                <a:solidFill>
                  <a:schemeClr val="bg1"/>
                </a:solidFill>
                <a:latin typeface="Georgia" panose="02040502050405020303" pitchFamily="18" charset="0"/>
              </a:defRPr>
            </a:lvl1pPr>
            <a:lvl2pPr marL="274320" indent="0">
              <a:lnSpc>
                <a:spcPts val="3600"/>
              </a:lnSpc>
              <a:spcBef>
                <a:spcPts val="0"/>
              </a:spcBef>
              <a:spcAft>
                <a:spcPts val="0"/>
              </a:spcAft>
              <a:buNone/>
              <a:defRPr sz="3200">
                <a:solidFill>
                  <a:schemeClr val="tx1"/>
                </a:solidFill>
                <a:latin typeface="Arial Black" panose="020B0A04020102020204" pitchFamily="34" charset="0"/>
              </a:defRPr>
            </a:lvl2pPr>
            <a:lvl3pPr marL="548640" indent="0">
              <a:lnSpc>
                <a:spcPts val="3600"/>
              </a:lnSpc>
              <a:spcAft>
                <a:spcPts val="0"/>
              </a:spcAft>
              <a:buNone/>
              <a:defRPr sz="3200">
                <a:solidFill>
                  <a:schemeClr val="tx1"/>
                </a:solidFill>
                <a:latin typeface="Arial Black" panose="020B0A04020102020204" pitchFamily="34" charset="0"/>
              </a:defRPr>
            </a:lvl3pPr>
            <a:lvl4pPr marL="822960" indent="0">
              <a:buNone/>
              <a:defRPr/>
            </a:lvl4pPr>
            <a:lvl5pPr marL="1097280" indent="0">
              <a:buNone/>
              <a:defRPr/>
            </a:lvl5pPr>
          </a:lstStyle>
          <a:p>
            <a:pPr lvl="0"/>
            <a:r>
              <a:rPr lang="en-US"/>
              <a:t>Click to edit Master text styles</a:t>
            </a:r>
          </a:p>
        </p:txBody>
      </p:sp>
      <p:sp>
        <p:nvSpPr>
          <p:cNvPr id="13" name="Text Placeholder 12"/>
          <p:cNvSpPr>
            <a:spLocks noGrp="1"/>
          </p:cNvSpPr>
          <p:nvPr>
            <p:ph type="body" sz="quarter" idx="11"/>
          </p:nvPr>
        </p:nvSpPr>
        <p:spPr>
          <a:xfrm>
            <a:off x="576072" y="5029200"/>
            <a:ext cx="5065776" cy="219456"/>
          </a:xfrm>
        </p:spPr>
        <p:txBody>
          <a:bodyPr/>
          <a:lstStyle>
            <a:lvl1pPr marL="0" indent="0">
              <a:lnSpc>
                <a:spcPct val="100000"/>
              </a:lnSpc>
              <a:spcAft>
                <a:spcPts val="0"/>
              </a:spcAft>
              <a:buNone/>
              <a:defRPr sz="1400" b="1" kern="400" baseline="0">
                <a:solidFill>
                  <a:schemeClr val="bg1"/>
                </a:solidFill>
                <a:latin typeface="+mn-lt"/>
              </a:defRPr>
            </a:lvl1pPr>
          </a:lstStyle>
          <a:p>
            <a:pPr lvl="0"/>
            <a:r>
              <a:rPr lang="en-US"/>
              <a:t>Click to edit Master text styles</a:t>
            </a:r>
          </a:p>
        </p:txBody>
      </p:sp>
      <p:sp>
        <p:nvSpPr>
          <p:cNvPr id="7" name="Text Placeholder 12"/>
          <p:cNvSpPr>
            <a:spLocks noGrp="1"/>
          </p:cNvSpPr>
          <p:nvPr>
            <p:ph type="body" sz="quarter" idx="12"/>
          </p:nvPr>
        </p:nvSpPr>
        <p:spPr>
          <a:xfrm>
            <a:off x="576072" y="5239512"/>
            <a:ext cx="5065776" cy="731520"/>
          </a:xfrm>
        </p:spPr>
        <p:txBody>
          <a:bodyPr/>
          <a:lstStyle>
            <a:lvl1pPr marL="0" indent="0">
              <a:lnSpc>
                <a:spcPct val="100000"/>
              </a:lnSpc>
              <a:spcAft>
                <a:spcPts val="0"/>
              </a:spcAft>
              <a:buNone/>
              <a:defRPr sz="1400" b="0" i="1" kern="400" baseline="0">
                <a:solidFill>
                  <a:schemeClr val="bg1"/>
                </a:solidFill>
                <a:latin typeface="+mn-lt"/>
              </a:defRPr>
            </a:lvl1pPr>
          </a:lstStyle>
          <a:p>
            <a:pPr lvl="0"/>
            <a:r>
              <a:rPr lang="en-US"/>
              <a:t>Click to edit Master text styles</a:t>
            </a:r>
          </a:p>
        </p:txBody>
      </p:sp>
      <p:sp>
        <p:nvSpPr>
          <p:cNvPr id="6" name="Picture Placeholder 8"/>
          <p:cNvSpPr>
            <a:spLocks noGrp="1"/>
          </p:cNvSpPr>
          <p:nvPr>
            <p:ph type="pic" sz="quarter" idx="13"/>
          </p:nvPr>
        </p:nvSpPr>
        <p:spPr>
          <a:xfrm>
            <a:off x="6211614" y="0"/>
            <a:ext cx="5980386" cy="5980176"/>
          </a:xfrm>
          <a:solidFill>
            <a:schemeClr val="tx2"/>
          </a:solidFill>
        </p:spPr>
        <p:txBody>
          <a:bodyPr lIns="548640" tIns="2194560" rtlCol="0">
            <a:noAutofit/>
          </a:bodyPr>
          <a:lstStyle>
            <a:lvl1pPr marL="0" indent="0">
              <a:spcAft>
                <a:spcPts val="0"/>
              </a:spcAft>
              <a:buNone/>
              <a:defRPr sz="3200" b="1" cap="all" baseline="0">
                <a:solidFill>
                  <a:srgbClr val="FF289F"/>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34971530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Quote &amp; Image Backgnd Color 3">
    <p:bg>
      <p:bgPr>
        <a:solidFill>
          <a:srgbClr val="FBA51F"/>
        </a:solidFill>
        <a:effectLst/>
      </p:bgPr>
    </p:bg>
    <p:spTree>
      <p:nvGrpSpPr>
        <p:cNvPr id="1" name=""/>
        <p:cNvGrpSpPr/>
        <p:nvPr/>
      </p:nvGrpSpPr>
      <p:grpSpPr>
        <a:xfrm>
          <a:off x="0" y="0"/>
          <a:ext cx="0" cy="0"/>
          <a:chOff x="0" y="0"/>
          <a:chExt cx="0" cy="0"/>
        </a:xfrm>
      </p:grpSpPr>
      <p:sp>
        <p:nvSpPr>
          <p:cNvPr id="11" name="Text Placeholder 10"/>
          <p:cNvSpPr>
            <a:spLocks noGrp="1"/>
          </p:cNvSpPr>
          <p:nvPr>
            <p:ph type="body" sz="quarter" idx="10"/>
          </p:nvPr>
        </p:nvSpPr>
        <p:spPr>
          <a:xfrm>
            <a:off x="370242" y="512384"/>
            <a:ext cx="5268558" cy="3831016"/>
          </a:xfrm>
        </p:spPr>
        <p:txBody>
          <a:bodyPr/>
          <a:lstStyle>
            <a:lvl1pPr marL="225425" indent="-225425">
              <a:lnSpc>
                <a:spcPts val="4200"/>
              </a:lnSpc>
              <a:spcAft>
                <a:spcPts val="0"/>
              </a:spcAft>
              <a:buNone/>
              <a:defRPr sz="3800" kern="400" baseline="0">
                <a:solidFill>
                  <a:schemeClr val="bg1"/>
                </a:solidFill>
                <a:latin typeface="Georgia" panose="02040502050405020303" pitchFamily="18" charset="0"/>
              </a:defRPr>
            </a:lvl1pPr>
            <a:lvl2pPr marL="274320" indent="0">
              <a:lnSpc>
                <a:spcPts val="3600"/>
              </a:lnSpc>
              <a:spcBef>
                <a:spcPts val="0"/>
              </a:spcBef>
              <a:spcAft>
                <a:spcPts val="0"/>
              </a:spcAft>
              <a:buNone/>
              <a:defRPr sz="3200">
                <a:solidFill>
                  <a:schemeClr val="tx1"/>
                </a:solidFill>
                <a:latin typeface="Arial Black" panose="020B0A04020102020204" pitchFamily="34" charset="0"/>
              </a:defRPr>
            </a:lvl2pPr>
            <a:lvl3pPr marL="548640" indent="0">
              <a:lnSpc>
                <a:spcPts val="3600"/>
              </a:lnSpc>
              <a:spcAft>
                <a:spcPts val="0"/>
              </a:spcAft>
              <a:buNone/>
              <a:defRPr sz="3200">
                <a:solidFill>
                  <a:schemeClr val="tx1"/>
                </a:solidFill>
                <a:latin typeface="Arial Black" panose="020B0A04020102020204" pitchFamily="34" charset="0"/>
              </a:defRPr>
            </a:lvl3pPr>
            <a:lvl4pPr marL="822960" indent="0">
              <a:buNone/>
              <a:defRPr/>
            </a:lvl4pPr>
            <a:lvl5pPr marL="1097280" indent="0">
              <a:buNone/>
              <a:defRPr/>
            </a:lvl5pPr>
          </a:lstStyle>
          <a:p>
            <a:pPr lvl="0"/>
            <a:r>
              <a:rPr lang="en-US"/>
              <a:t>Click to edit Master text styles</a:t>
            </a:r>
          </a:p>
        </p:txBody>
      </p:sp>
      <p:sp>
        <p:nvSpPr>
          <p:cNvPr id="13" name="Text Placeholder 12"/>
          <p:cNvSpPr>
            <a:spLocks noGrp="1"/>
          </p:cNvSpPr>
          <p:nvPr>
            <p:ph type="body" sz="quarter" idx="11"/>
          </p:nvPr>
        </p:nvSpPr>
        <p:spPr>
          <a:xfrm>
            <a:off x="576072" y="5029200"/>
            <a:ext cx="5065776" cy="219456"/>
          </a:xfrm>
        </p:spPr>
        <p:txBody>
          <a:bodyPr/>
          <a:lstStyle>
            <a:lvl1pPr marL="0" indent="0">
              <a:lnSpc>
                <a:spcPct val="100000"/>
              </a:lnSpc>
              <a:spcAft>
                <a:spcPts val="0"/>
              </a:spcAft>
              <a:buNone/>
              <a:defRPr sz="1400" b="1" kern="400" baseline="0">
                <a:solidFill>
                  <a:schemeClr val="bg1"/>
                </a:solidFill>
                <a:latin typeface="+mn-lt"/>
              </a:defRPr>
            </a:lvl1pPr>
          </a:lstStyle>
          <a:p>
            <a:pPr lvl="0"/>
            <a:r>
              <a:rPr lang="en-US"/>
              <a:t>Click to edit Master text styles</a:t>
            </a:r>
          </a:p>
        </p:txBody>
      </p:sp>
      <p:sp>
        <p:nvSpPr>
          <p:cNvPr id="7" name="Text Placeholder 12"/>
          <p:cNvSpPr>
            <a:spLocks noGrp="1"/>
          </p:cNvSpPr>
          <p:nvPr>
            <p:ph type="body" sz="quarter" idx="12"/>
          </p:nvPr>
        </p:nvSpPr>
        <p:spPr>
          <a:xfrm>
            <a:off x="576072" y="5239512"/>
            <a:ext cx="5065776" cy="731520"/>
          </a:xfrm>
        </p:spPr>
        <p:txBody>
          <a:bodyPr/>
          <a:lstStyle>
            <a:lvl1pPr marL="0" indent="0">
              <a:lnSpc>
                <a:spcPct val="100000"/>
              </a:lnSpc>
              <a:spcAft>
                <a:spcPts val="0"/>
              </a:spcAft>
              <a:buNone/>
              <a:defRPr sz="1400" b="0" i="1" kern="400" baseline="0">
                <a:solidFill>
                  <a:schemeClr val="bg1"/>
                </a:solidFill>
                <a:latin typeface="+mn-lt"/>
              </a:defRPr>
            </a:lvl1pPr>
          </a:lstStyle>
          <a:p>
            <a:pPr lvl="0"/>
            <a:r>
              <a:rPr lang="en-US"/>
              <a:t>Click to edit Master text styles</a:t>
            </a:r>
          </a:p>
        </p:txBody>
      </p:sp>
      <p:sp>
        <p:nvSpPr>
          <p:cNvPr id="6" name="Picture Placeholder 8"/>
          <p:cNvSpPr>
            <a:spLocks noGrp="1"/>
          </p:cNvSpPr>
          <p:nvPr>
            <p:ph type="pic" sz="quarter" idx="13"/>
          </p:nvPr>
        </p:nvSpPr>
        <p:spPr>
          <a:xfrm>
            <a:off x="6211614" y="0"/>
            <a:ext cx="5980386" cy="5980176"/>
          </a:xfrm>
          <a:solidFill>
            <a:schemeClr val="tx2"/>
          </a:solidFill>
        </p:spPr>
        <p:txBody>
          <a:bodyPr lIns="548640" tIns="2194560" rtlCol="0">
            <a:noAutofit/>
          </a:bodyPr>
          <a:lstStyle>
            <a:lvl1pPr marL="0" indent="0">
              <a:spcAft>
                <a:spcPts val="0"/>
              </a:spcAft>
              <a:buNone/>
              <a:defRPr sz="3200" b="1" cap="all" baseline="0">
                <a:solidFill>
                  <a:srgbClr val="FF289F"/>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38143659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Quote w/ Backgnd Color 1">
    <p:spTree>
      <p:nvGrpSpPr>
        <p:cNvPr id="1" name=""/>
        <p:cNvGrpSpPr/>
        <p:nvPr/>
      </p:nvGrpSpPr>
      <p:grpSpPr>
        <a:xfrm>
          <a:off x="0" y="0"/>
          <a:ext cx="0" cy="0"/>
          <a:chOff x="0" y="0"/>
          <a:chExt cx="0" cy="0"/>
        </a:xfrm>
      </p:grpSpPr>
      <p:sp>
        <p:nvSpPr>
          <p:cNvPr id="11" name="Text Placeholder 10"/>
          <p:cNvSpPr>
            <a:spLocks noGrp="1"/>
          </p:cNvSpPr>
          <p:nvPr>
            <p:ph type="body" sz="quarter" idx="10"/>
          </p:nvPr>
        </p:nvSpPr>
        <p:spPr>
          <a:xfrm>
            <a:off x="370242" y="457204"/>
            <a:ext cx="8961120" cy="3505196"/>
          </a:xfrm>
        </p:spPr>
        <p:txBody>
          <a:bodyPr/>
          <a:lstStyle>
            <a:lvl1pPr marL="225425" indent="-225425">
              <a:lnSpc>
                <a:spcPts val="5400"/>
              </a:lnSpc>
              <a:spcAft>
                <a:spcPts val="0"/>
              </a:spcAft>
              <a:buNone/>
              <a:defRPr sz="4600" kern="400" baseline="0">
                <a:solidFill>
                  <a:schemeClr val="bg1"/>
                </a:solidFill>
                <a:latin typeface="Georgia" panose="02040502050405020303" pitchFamily="18" charset="0"/>
              </a:defRPr>
            </a:lvl1pPr>
            <a:lvl2pPr marL="274320" indent="0">
              <a:lnSpc>
                <a:spcPts val="3600"/>
              </a:lnSpc>
              <a:spcBef>
                <a:spcPts val="0"/>
              </a:spcBef>
              <a:spcAft>
                <a:spcPts val="0"/>
              </a:spcAft>
              <a:buNone/>
              <a:defRPr sz="3200">
                <a:solidFill>
                  <a:schemeClr val="tx1"/>
                </a:solidFill>
                <a:latin typeface="Arial Black" panose="020B0A04020102020204" pitchFamily="34" charset="0"/>
              </a:defRPr>
            </a:lvl2pPr>
            <a:lvl3pPr marL="548640" indent="0">
              <a:lnSpc>
                <a:spcPts val="3600"/>
              </a:lnSpc>
              <a:spcAft>
                <a:spcPts val="0"/>
              </a:spcAft>
              <a:buNone/>
              <a:defRPr sz="3200">
                <a:solidFill>
                  <a:schemeClr val="tx1"/>
                </a:solidFill>
                <a:latin typeface="Arial Black" panose="020B0A04020102020204" pitchFamily="34" charset="0"/>
              </a:defRPr>
            </a:lvl3pPr>
            <a:lvl4pPr marL="822960" indent="0">
              <a:buNone/>
              <a:defRPr/>
            </a:lvl4pPr>
            <a:lvl5pPr marL="1097280" indent="0">
              <a:buNone/>
              <a:defRPr/>
            </a:lvl5pPr>
          </a:lstStyle>
          <a:p>
            <a:pPr lvl="0"/>
            <a:r>
              <a:rPr lang="en-US"/>
              <a:t>Click to edit Master text styles</a:t>
            </a:r>
          </a:p>
        </p:txBody>
      </p:sp>
      <p:sp>
        <p:nvSpPr>
          <p:cNvPr id="13" name="Text Placeholder 12"/>
          <p:cNvSpPr>
            <a:spLocks noGrp="1"/>
          </p:cNvSpPr>
          <p:nvPr>
            <p:ph type="body" sz="quarter" idx="11"/>
          </p:nvPr>
        </p:nvSpPr>
        <p:spPr>
          <a:xfrm>
            <a:off x="576072" y="4545120"/>
            <a:ext cx="5065776" cy="219456"/>
          </a:xfrm>
        </p:spPr>
        <p:txBody>
          <a:bodyPr/>
          <a:lstStyle>
            <a:lvl1pPr marL="0" indent="0">
              <a:lnSpc>
                <a:spcPct val="100000"/>
              </a:lnSpc>
              <a:spcAft>
                <a:spcPts val="0"/>
              </a:spcAft>
              <a:buNone/>
              <a:defRPr sz="1400" b="1" kern="400" baseline="0">
                <a:solidFill>
                  <a:schemeClr val="bg1"/>
                </a:solidFill>
                <a:latin typeface="+mn-lt"/>
              </a:defRPr>
            </a:lvl1pPr>
          </a:lstStyle>
          <a:p>
            <a:pPr lvl="0"/>
            <a:r>
              <a:rPr lang="en-US"/>
              <a:t>Click to edit Master text styles</a:t>
            </a:r>
          </a:p>
        </p:txBody>
      </p:sp>
      <p:sp>
        <p:nvSpPr>
          <p:cNvPr id="7" name="Text Placeholder 12"/>
          <p:cNvSpPr>
            <a:spLocks noGrp="1"/>
          </p:cNvSpPr>
          <p:nvPr>
            <p:ph type="body" sz="quarter" idx="12"/>
          </p:nvPr>
        </p:nvSpPr>
        <p:spPr>
          <a:xfrm>
            <a:off x="576072" y="4754880"/>
            <a:ext cx="5065776" cy="731520"/>
          </a:xfrm>
        </p:spPr>
        <p:txBody>
          <a:bodyPr/>
          <a:lstStyle>
            <a:lvl1pPr marL="0" indent="0">
              <a:lnSpc>
                <a:spcPct val="100000"/>
              </a:lnSpc>
              <a:spcAft>
                <a:spcPts val="0"/>
              </a:spcAft>
              <a:buNone/>
              <a:defRPr sz="1400" b="0" i="1" kern="400" baseline="0">
                <a:solidFill>
                  <a:schemeClr val="bg1"/>
                </a:solidFill>
                <a:latin typeface="+mn-lt"/>
              </a:defRPr>
            </a:lvl1pPr>
          </a:lstStyle>
          <a:p>
            <a:pPr lvl="0"/>
            <a:r>
              <a:rPr lang="en-US"/>
              <a:t>Click to edit Master text styles</a:t>
            </a:r>
          </a:p>
        </p:txBody>
      </p:sp>
    </p:spTree>
    <p:extLst>
      <p:ext uri="{BB962C8B-B14F-4D97-AF65-F5344CB8AC3E}">
        <p14:creationId xmlns:p14="http://schemas.microsoft.com/office/powerpoint/2010/main" val="22306422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Quote w/ Backgnd Color 2">
    <p:bg>
      <p:bgPr>
        <a:solidFill>
          <a:schemeClr val="accent2"/>
        </a:solidFill>
        <a:effectLst/>
      </p:bgPr>
    </p:bg>
    <p:spTree>
      <p:nvGrpSpPr>
        <p:cNvPr id="1" name=""/>
        <p:cNvGrpSpPr/>
        <p:nvPr/>
      </p:nvGrpSpPr>
      <p:grpSpPr>
        <a:xfrm>
          <a:off x="0" y="0"/>
          <a:ext cx="0" cy="0"/>
          <a:chOff x="0" y="0"/>
          <a:chExt cx="0" cy="0"/>
        </a:xfrm>
      </p:grpSpPr>
      <p:sp>
        <p:nvSpPr>
          <p:cNvPr id="11" name="Text Placeholder 10"/>
          <p:cNvSpPr>
            <a:spLocks noGrp="1"/>
          </p:cNvSpPr>
          <p:nvPr>
            <p:ph type="body" sz="quarter" idx="10"/>
          </p:nvPr>
        </p:nvSpPr>
        <p:spPr>
          <a:xfrm>
            <a:off x="370242" y="457204"/>
            <a:ext cx="8961120" cy="3505196"/>
          </a:xfrm>
        </p:spPr>
        <p:txBody>
          <a:bodyPr/>
          <a:lstStyle>
            <a:lvl1pPr marL="225425" indent="-225425">
              <a:lnSpc>
                <a:spcPts val="5400"/>
              </a:lnSpc>
              <a:spcAft>
                <a:spcPts val="0"/>
              </a:spcAft>
              <a:buNone/>
              <a:defRPr sz="4600" kern="400" baseline="0">
                <a:solidFill>
                  <a:schemeClr val="bg1"/>
                </a:solidFill>
                <a:latin typeface="Georgia" panose="02040502050405020303" pitchFamily="18" charset="0"/>
              </a:defRPr>
            </a:lvl1pPr>
            <a:lvl2pPr marL="274320" indent="0">
              <a:lnSpc>
                <a:spcPts val="3600"/>
              </a:lnSpc>
              <a:spcBef>
                <a:spcPts val="0"/>
              </a:spcBef>
              <a:spcAft>
                <a:spcPts val="0"/>
              </a:spcAft>
              <a:buNone/>
              <a:defRPr sz="3200">
                <a:solidFill>
                  <a:schemeClr val="tx1"/>
                </a:solidFill>
                <a:latin typeface="Arial Black" panose="020B0A04020102020204" pitchFamily="34" charset="0"/>
              </a:defRPr>
            </a:lvl2pPr>
            <a:lvl3pPr marL="548640" indent="0">
              <a:lnSpc>
                <a:spcPts val="3600"/>
              </a:lnSpc>
              <a:spcAft>
                <a:spcPts val="0"/>
              </a:spcAft>
              <a:buNone/>
              <a:defRPr sz="3200">
                <a:solidFill>
                  <a:schemeClr val="tx1"/>
                </a:solidFill>
                <a:latin typeface="Arial Black" panose="020B0A04020102020204" pitchFamily="34" charset="0"/>
              </a:defRPr>
            </a:lvl3pPr>
            <a:lvl4pPr marL="822960" indent="0">
              <a:buNone/>
              <a:defRPr/>
            </a:lvl4pPr>
            <a:lvl5pPr marL="1097280" indent="0">
              <a:buNone/>
              <a:defRPr/>
            </a:lvl5pPr>
          </a:lstStyle>
          <a:p>
            <a:pPr lvl="0"/>
            <a:r>
              <a:rPr lang="en-US"/>
              <a:t>Click to edit Master text styles</a:t>
            </a:r>
          </a:p>
        </p:txBody>
      </p:sp>
      <p:sp>
        <p:nvSpPr>
          <p:cNvPr id="13" name="Text Placeholder 12"/>
          <p:cNvSpPr>
            <a:spLocks noGrp="1"/>
          </p:cNvSpPr>
          <p:nvPr>
            <p:ph type="body" sz="quarter" idx="11"/>
          </p:nvPr>
        </p:nvSpPr>
        <p:spPr>
          <a:xfrm>
            <a:off x="576072" y="4545120"/>
            <a:ext cx="5065776" cy="219456"/>
          </a:xfrm>
        </p:spPr>
        <p:txBody>
          <a:bodyPr/>
          <a:lstStyle>
            <a:lvl1pPr marL="0" indent="0">
              <a:lnSpc>
                <a:spcPct val="100000"/>
              </a:lnSpc>
              <a:spcAft>
                <a:spcPts val="0"/>
              </a:spcAft>
              <a:buNone/>
              <a:defRPr sz="1400" b="1" kern="400" baseline="0">
                <a:solidFill>
                  <a:schemeClr val="bg1"/>
                </a:solidFill>
                <a:latin typeface="+mn-lt"/>
              </a:defRPr>
            </a:lvl1pPr>
          </a:lstStyle>
          <a:p>
            <a:pPr lvl="0"/>
            <a:r>
              <a:rPr lang="en-US"/>
              <a:t>Click to edit Master text styles</a:t>
            </a:r>
          </a:p>
        </p:txBody>
      </p:sp>
      <p:sp>
        <p:nvSpPr>
          <p:cNvPr id="7" name="Text Placeholder 12"/>
          <p:cNvSpPr>
            <a:spLocks noGrp="1"/>
          </p:cNvSpPr>
          <p:nvPr>
            <p:ph type="body" sz="quarter" idx="12"/>
          </p:nvPr>
        </p:nvSpPr>
        <p:spPr>
          <a:xfrm>
            <a:off x="576072" y="4754880"/>
            <a:ext cx="5065776" cy="731520"/>
          </a:xfrm>
        </p:spPr>
        <p:txBody>
          <a:bodyPr/>
          <a:lstStyle>
            <a:lvl1pPr marL="0" indent="0">
              <a:lnSpc>
                <a:spcPct val="100000"/>
              </a:lnSpc>
              <a:spcAft>
                <a:spcPts val="0"/>
              </a:spcAft>
              <a:buNone/>
              <a:defRPr sz="1400" b="0" i="1" kern="400" baseline="0">
                <a:solidFill>
                  <a:schemeClr val="bg1"/>
                </a:solidFill>
                <a:latin typeface="+mn-lt"/>
              </a:defRPr>
            </a:lvl1pPr>
          </a:lstStyle>
          <a:p>
            <a:pPr lvl="0"/>
            <a:r>
              <a:rPr lang="en-US"/>
              <a:t>Click to edit Master text styles</a:t>
            </a:r>
          </a:p>
        </p:txBody>
      </p:sp>
    </p:spTree>
    <p:extLst>
      <p:ext uri="{BB962C8B-B14F-4D97-AF65-F5344CB8AC3E}">
        <p14:creationId xmlns:p14="http://schemas.microsoft.com/office/powerpoint/2010/main" val="36256010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Quote w/ Backgnd Color 3">
    <p:bg>
      <p:bgPr>
        <a:solidFill>
          <a:srgbClr val="FBA51F"/>
        </a:solidFill>
        <a:effectLst/>
      </p:bgPr>
    </p:bg>
    <p:spTree>
      <p:nvGrpSpPr>
        <p:cNvPr id="1" name=""/>
        <p:cNvGrpSpPr/>
        <p:nvPr/>
      </p:nvGrpSpPr>
      <p:grpSpPr>
        <a:xfrm>
          <a:off x="0" y="0"/>
          <a:ext cx="0" cy="0"/>
          <a:chOff x="0" y="0"/>
          <a:chExt cx="0" cy="0"/>
        </a:xfrm>
      </p:grpSpPr>
      <p:sp>
        <p:nvSpPr>
          <p:cNvPr id="11" name="Text Placeholder 10"/>
          <p:cNvSpPr>
            <a:spLocks noGrp="1"/>
          </p:cNvSpPr>
          <p:nvPr>
            <p:ph type="body" sz="quarter" idx="10"/>
          </p:nvPr>
        </p:nvSpPr>
        <p:spPr>
          <a:xfrm>
            <a:off x="370242" y="457204"/>
            <a:ext cx="8961120" cy="3505196"/>
          </a:xfrm>
        </p:spPr>
        <p:txBody>
          <a:bodyPr/>
          <a:lstStyle>
            <a:lvl1pPr marL="225425" indent="-225425">
              <a:lnSpc>
                <a:spcPts val="5400"/>
              </a:lnSpc>
              <a:spcAft>
                <a:spcPts val="0"/>
              </a:spcAft>
              <a:buNone/>
              <a:defRPr sz="4600" kern="400" baseline="0">
                <a:solidFill>
                  <a:schemeClr val="bg1"/>
                </a:solidFill>
                <a:latin typeface="Georgia" panose="02040502050405020303" pitchFamily="18" charset="0"/>
              </a:defRPr>
            </a:lvl1pPr>
            <a:lvl2pPr marL="274320" indent="0">
              <a:lnSpc>
                <a:spcPts val="3600"/>
              </a:lnSpc>
              <a:spcBef>
                <a:spcPts val="0"/>
              </a:spcBef>
              <a:spcAft>
                <a:spcPts val="0"/>
              </a:spcAft>
              <a:buNone/>
              <a:defRPr sz="3200">
                <a:solidFill>
                  <a:schemeClr val="tx1"/>
                </a:solidFill>
                <a:latin typeface="Arial Black" panose="020B0A04020102020204" pitchFamily="34" charset="0"/>
              </a:defRPr>
            </a:lvl2pPr>
            <a:lvl3pPr marL="548640" indent="0">
              <a:lnSpc>
                <a:spcPts val="3600"/>
              </a:lnSpc>
              <a:spcAft>
                <a:spcPts val="0"/>
              </a:spcAft>
              <a:buNone/>
              <a:defRPr sz="3200">
                <a:solidFill>
                  <a:schemeClr val="tx1"/>
                </a:solidFill>
                <a:latin typeface="Arial Black" panose="020B0A04020102020204" pitchFamily="34" charset="0"/>
              </a:defRPr>
            </a:lvl3pPr>
            <a:lvl4pPr marL="822960" indent="0">
              <a:buNone/>
              <a:defRPr/>
            </a:lvl4pPr>
            <a:lvl5pPr marL="1097280" indent="0">
              <a:buNone/>
              <a:defRPr/>
            </a:lvl5pPr>
          </a:lstStyle>
          <a:p>
            <a:pPr lvl="0"/>
            <a:r>
              <a:rPr lang="en-US"/>
              <a:t>Click to edit Master text styles</a:t>
            </a:r>
          </a:p>
        </p:txBody>
      </p:sp>
      <p:sp>
        <p:nvSpPr>
          <p:cNvPr id="13" name="Text Placeholder 12"/>
          <p:cNvSpPr>
            <a:spLocks noGrp="1"/>
          </p:cNvSpPr>
          <p:nvPr>
            <p:ph type="body" sz="quarter" idx="11"/>
          </p:nvPr>
        </p:nvSpPr>
        <p:spPr>
          <a:xfrm>
            <a:off x="576072" y="4545120"/>
            <a:ext cx="5065776" cy="219456"/>
          </a:xfrm>
        </p:spPr>
        <p:txBody>
          <a:bodyPr/>
          <a:lstStyle>
            <a:lvl1pPr marL="0" indent="0">
              <a:lnSpc>
                <a:spcPct val="100000"/>
              </a:lnSpc>
              <a:spcAft>
                <a:spcPts val="0"/>
              </a:spcAft>
              <a:buNone/>
              <a:defRPr sz="1400" b="1" kern="400" baseline="0">
                <a:solidFill>
                  <a:schemeClr val="bg1"/>
                </a:solidFill>
                <a:latin typeface="+mn-lt"/>
              </a:defRPr>
            </a:lvl1pPr>
          </a:lstStyle>
          <a:p>
            <a:pPr lvl="0"/>
            <a:r>
              <a:rPr lang="en-US"/>
              <a:t>Click to edit Master text styles</a:t>
            </a:r>
          </a:p>
        </p:txBody>
      </p:sp>
      <p:sp>
        <p:nvSpPr>
          <p:cNvPr id="7" name="Text Placeholder 12"/>
          <p:cNvSpPr>
            <a:spLocks noGrp="1"/>
          </p:cNvSpPr>
          <p:nvPr>
            <p:ph type="body" sz="quarter" idx="12"/>
          </p:nvPr>
        </p:nvSpPr>
        <p:spPr>
          <a:xfrm>
            <a:off x="576072" y="4754880"/>
            <a:ext cx="5065776" cy="731520"/>
          </a:xfrm>
        </p:spPr>
        <p:txBody>
          <a:bodyPr/>
          <a:lstStyle>
            <a:lvl1pPr marL="0" indent="0">
              <a:lnSpc>
                <a:spcPct val="100000"/>
              </a:lnSpc>
              <a:spcAft>
                <a:spcPts val="0"/>
              </a:spcAft>
              <a:buNone/>
              <a:defRPr sz="1400" b="0" i="1" kern="400" baseline="0">
                <a:solidFill>
                  <a:schemeClr val="bg1"/>
                </a:solidFill>
                <a:latin typeface="+mn-lt"/>
              </a:defRPr>
            </a:lvl1pPr>
          </a:lstStyle>
          <a:p>
            <a:pPr lvl="0"/>
            <a:r>
              <a:rPr lang="en-US"/>
              <a:t>Click to edit Master text styles</a:t>
            </a:r>
          </a:p>
        </p:txBody>
      </p:sp>
    </p:spTree>
    <p:extLst>
      <p:ext uri="{BB962C8B-B14F-4D97-AF65-F5344CB8AC3E}">
        <p14:creationId xmlns:p14="http://schemas.microsoft.com/office/powerpoint/2010/main" val="495941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5" name="Text Placeholder 4"/>
          <p:cNvSpPr>
            <a:spLocks noGrp="1"/>
          </p:cNvSpPr>
          <p:nvPr>
            <p:ph type="body" sz="quarter" idx="10"/>
          </p:nvPr>
        </p:nvSpPr>
        <p:spPr>
          <a:xfrm>
            <a:off x="571500" y="1014984"/>
            <a:ext cx="11036808" cy="274320"/>
          </a:xfrm>
        </p:spPr>
        <p:txBody>
          <a:bodyPr/>
          <a:lstStyle>
            <a:lvl1pPr marL="0" indent="0">
              <a:spcAft>
                <a:spcPts val="0"/>
              </a:spcAft>
              <a:buNone/>
              <a:defRPr b="1">
                <a:latin typeface="Georgia" panose="02040502050405020303" pitchFamily="18" charset="0"/>
              </a:defRPr>
            </a:lvl1pPr>
          </a:lstStyle>
          <a:p>
            <a:pPr lvl="0"/>
            <a:r>
              <a:rPr lang="en-US"/>
              <a:t>Click to edit Master text styles</a:t>
            </a:r>
          </a:p>
        </p:txBody>
      </p:sp>
      <p:sp>
        <p:nvSpPr>
          <p:cNvPr id="7" name="Text Placeholder 6"/>
          <p:cNvSpPr>
            <a:spLocks noGrp="1"/>
          </p:cNvSpPr>
          <p:nvPr>
            <p:ph type="body" sz="quarter" idx="11"/>
          </p:nvPr>
        </p:nvSpPr>
        <p:spPr>
          <a:xfrm>
            <a:off x="571500" y="2002536"/>
            <a:ext cx="6748272" cy="4206240"/>
          </a:xfrm>
        </p:spPr>
        <p:txBody>
          <a:bodyPr/>
          <a:lstStyle>
            <a:lvl1pPr>
              <a:spcAft>
                <a:spcPts val="800"/>
              </a:spcAft>
              <a:defRPr/>
            </a:lvl1pPr>
            <a:lvl2pPr>
              <a:spcAft>
                <a:spcPts val="800"/>
              </a:spcAft>
              <a:defRPr/>
            </a:lvl2pPr>
            <a:lvl3pPr>
              <a:spcAft>
                <a:spcPts val="800"/>
              </a:spcAft>
              <a:defRPr/>
            </a:lvl3pPr>
            <a:lvl4pPr>
              <a:spcAft>
                <a:spcPts val="800"/>
              </a:spcAft>
              <a:defRPr/>
            </a:lvl4pPr>
            <a:lvl5pPr>
              <a:spcAft>
                <a:spcPts val="80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7167364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 Column 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5" name="Text Placeholder 4"/>
          <p:cNvSpPr>
            <a:spLocks noGrp="1"/>
          </p:cNvSpPr>
          <p:nvPr>
            <p:ph type="body" sz="quarter" idx="10"/>
          </p:nvPr>
        </p:nvSpPr>
        <p:spPr>
          <a:xfrm>
            <a:off x="571500" y="1014984"/>
            <a:ext cx="11036808" cy="274320"/>
          </a:xfrm>
        </p:spPr>
        <p:txBody>
          <a:bodyPr/>
          <a:lstStyle>
            <a:lvl1pPr marL="0" indent="0">
              <a:spcAft>
                <a:spcPts val="0"/>
              </a:spcAft>
              <a:buNone/>
              <a:defRPr b="1">
                <a:latin typeface="Georgia" panose="02040502050405020303" pitchFamily="18" charset="0"/>
              </a:defRPr>
            </a:lvl1pPr>
          </a:lstStyle>
          <a:p>
            <a:pPr lvl="0"/>
            <a:r>
              <a:rPr lang="en-US"/>
              <a:t>Click to edit Master text styles</a:t>
            </a:r>
          </a:p>
        </p:txBody>
      </p:sp>
      <p:sp>
        <p:nvSpPr>
          <p:cNvPr id="7" name="Text Placeholder 6"/>
          <p:cNvSpPr>
            <a:spLocks noGrp="1"/>
          </p:cNvSpPr>
          <p:nvPr>
            <p:ph type="body" sz="quarter" idx="11"/>
          </p:nvPr>
        </p:nvSpPr>
        <p:spPr>
          <a:xfrm>
            <a:off x="571500" y="2002536"/>
            <a:ext cx="4297680" cy="4206240"/>
          </a:xfrm>
        </p:spPr>
        <p:txBody>
          <a:bodyPr/>
          <a:lstStyle>
            <a:lvl1pPr>
              <a:spcAft>
                <a:spcPts val="800"/>
              </a:spcAft>
              <a:defRPr/>
            </a:lvl1pPr>
            <a:lvl2pPr>
              <a:spcAft>
                <a:spcPts val="800"/>
              </a:spcAft>
              <a:defRPr/>
            </a:lvl2pPr>
            <a:lvl3pPr>
              <a:spcAft>
                <a:spcPts val="800"/>
              </a:spcAft>
              <a:defRPr/>
            </a:lvl3pPr>
            <a:lvl4pPr>
              <a:spcAft>
                <a:spcPts val="800"/>
              </a:spcAft>
              <a:defRPr/>
            </a:lvl4pPr>
            <a:lvl5pPr>
              <a:spcAft>
                <a:spcPts val="80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 Placeholder 6"/>
          <p:cNvSpPr>
            <a:spLocks noGrp="1"/>
          </p:cNvSpPr>
          <p:nvPr>
            <p:ph type="body" sz="quarter" idx="12"/>
          </p:nvPr>
        </p:nvSpPr>
        <p:spPr>
          <a:xfrm>
            <a:off x="5261480" y="2001012"/>
            <a:ext cx="4297680" cy="4206240"/>
          </a:xfrm>
        </p:spPr>
        <p:txBody>
          <a:bodyPr/>
          <a:lstStyle>
            <a:lvl1pPr>
              <a:spcAft>
                <a:spcPts val="800"/>
              </a:spcAft>
              <a:defRPr/>
            </a:lvl1pPr>
            <a:lvl2pPr>
              <a:spcAft>
                <a:spcPts val="800"/>
              </a:spcAft>
              <a:defRPr/>
            </a:lvl2pPr>
            <a:lvl3pPr>
              <a:spcAft>
                <a:spcPts val="800"/>
              </a:spcAft>
              <a:defRPr/>
            </a:lvl3pPr>
            <a:lvl4pPr>
              <a:spcAft>
                <a:spcPts val="800"/>
              </a:spcAft>
              <a:defRPr/>
            </a:lvl4pPr>
            <a:lvl5pPr>
              <a:spcAft>
                <a:spcPts val="80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411708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Left Column 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5" name="Text Placeholder 4"/>
          <p:cNvSpPr>
            <a:spLocks noGrp="1"/>
          </p:cNvSpPr>
          <p:nvPr>
            <p:ph type="body" sz="quarter" idx="10"/>
          </p:nvPr>
        </p:nvSpPr>
        <p:spPr>
          <a:xfrm>
            <a:off x="571500" y="1014984"/>
            <a:ext cx="11036808" cy="274320"/>
          </a:xfrm>
        </p:spPr>
        <p:txBody>
          <a:bodyPr/>
          <a:lstStyle>
            <a:lvl1pPr marL="0" indent="0">
              <a:spcAft>
                <a:spcPts val="0"/>
              </a:spcAft>
              <a:buNone/>
              <a:defRPr b="1">
                <a:latin typeface="Georgia" panose="02040502050405020303" pitchFamily="18" charset="0"/>
              </a:defRPr>
            </a:lvl1pPr>
          </a:lstStyle>
          <a:p>
            <a:pPr lvl="0"/>
            <a:r>
              <a:rPr lang="en-US"/>
              <a:t>Click to edit Master text styles</a:t>
            </a:r>
          </a:p>
        </p:txBody>
      </p:sp>
      <p:sp>
        <p:nvSpPr>
          <p:cNvPr id="7" name="Text Placeholder 6"/>
          <p:cNvSpPr>
            <a:spLocks noGrp="1"/>
          </p:cNvSpPr>
          <p:nvPr>
            <p:ph type="body" sz="quarter" idx="11"/>
          </p:nvPr>
        </p:nvSpPr>
        <p:spPr>
          <a:xfrm>
            <a:off x="571500" y="2002536"/>
            <a:ext cx="4152900" cy="4206240"/>
          </a:xfrm>
        </p:spPr>
        <p:txBody>
          <a:bodyPr/>
          <a:lstStyle>
            <a:lvl1pPr>
              <a:spcAft>
                <a:spcPts val="800"/>
              </a:spcAft>
              <a:defRPr/>
            </a:lvl1pPr>
            <a:lvl2pPr>
              <a:spcAft>
                <a:spcPts val="800"/>
              </a:spcAft>
              <a:defRPr/>
            </a:lvl2pPr>
            <a:lvl3pPr>
              <a:spcAft>
                <a:spcPts val="800"/>
              </a:spcAft>
              <a:defRPr/>
            </a:lvl3pPr>
            <a:lvl4pPr>
              <a:spcAft>
                <a:spcPts val="800"/>
              </a:spcAft>
              <a:defRPr/>
            </a:lvl4pPr>
            <a:lvl5pPr>
              <a:spcAft>
                <a:spcPts val="80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575393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ext &amp; Image 1">
    <p:spTree>
      <p:nvGrpSpPr>
        <p:cNvPr id="1" name=""/>
        <p:cNvGrpSpPr/>
        <p:nvPr/>
      </p:nvGrpSpPr>
      <p:grpSpPr>
        <a:xfrm>
          <a:off x="0" y="0"/>
          <a:ext cx="0" cy="0"/>
          <a:chOff x="0" y="0"/>
          <a:chExt cx="0" cy="0"/>
        </a:xfrm>
      </p:grpSpPr>
      <p:sp>
        <p:nvSpPr>
          <p:cNvPr id="2" name="Title 1"/>
          <p:cNvSpPr>
            <a:spLocks noGrp="1"/>
          </p:cNvSpPr>
          <p:nvPr>
            <p:ph type="title"/>
          </p:nvPr>
        </p:nvSpPr>
        <p:spPr>
          <a:xfrm>
            <a:off x="571641" y="484632"/>
            <a:ext cx="11036808" cy="521208"/>
          </a:xfrm>
        </p:spPr>
        <p:txBody>
          <a:bodyPr/>
          <a:lstStyle>
            <a:lvl1pPr>
              <a:defRPr/>
            </a:lvl1pPr>
          </a:lstStyle>
          <a:p>
            <a:r>
              <a:rPr lang="en-US"/>
              <a:t>Click to edit Master title style</a:t>
            </a:r>
            <a:endParaRPr lang="en-US" dirty="0"/>
          </a:p>
        </p:txBody>
      </p:sp>
      <p:sp>
        <p:nvSpPr>
          <p:cNvPr id="5" name="Text Placeholder 4"/>
          <p:cNvSpPr>
            <a:spLocks noGrp="1"/>
          </p:cNvSpPr>
          <p:nvPr>
            <p:ph type="body" sz="quarter" idx="10"/>
          </p:nvPr>
        </p:nvSpPr>
        <p:spPr>
          <a:xfrm>
            <a:off x="571500" y="1014984"/>
            <a:ext cx="11036808" cy="274320"/>
          </a:xfrm>
        </p:spPr>
        <p:txBody>
          <a:bodyPr/>
          <a:lstStyle>
            <a:lvl1pPr marL="0" indent="0">
              <a:spcAft>
                <a:spcPts val="0"/>
              </a:spcAft>
              <a:buNone/>
              <a:defRPr b="1">
                <a:latin typeface="Georgia" panose="02040502050405020303" pitchFamily="18" charset="0"/>
              </a:defRPr>
            </a:lvl1pPr>
          </a:lstStyle>
          <a:p>
            <a:pPr lvl="0"/>
            <a:r>
              <a:rPr lang="en-US"/>
              <a:t>Click to edit Master text styles</a:t>
            </a:r>
          </a:p>
        </p:txBody>
      </p:sp>
      <p:sp>
        <p:nvSpPr>
          <p:cNvPr id="7" name="Text Placeholder 6"/>
          <p:cNvSpPr>
            <a:spLocks noGrp="1"/>
          </p:cNvSpPr>
          <p:nvPr>
            <p:ph type="body" sz="quarter" idx="11"/>
          </p:nvPr>
        </p:nvSpPr>
        <p:spPr>
          <a:xfrm>
            <a:off x="571500" y="2002536"/>
            <a:ext cx="4297680" cy="4206240"/>
          </a:xfrm>
        </p:spPr>
        <p:txBody>
          <a:bodyPr/>
          <a:lstStyle>
            <a:lvl1pPr>
              <a:spcAft>
                <a:spcPts val="800"/>
              </a:spcAft>
              <a:defRPr/>
            </a:lvl1pPr>
            <a:lvl2pPr>
              <a:spcAft>
                <a:spcPts val="800"/>
              </a:spcAft>
              <a:defRPr/>
            </a:lvl2pPr>
            <a:lvl3pPr>
              <a:spcAft>
                <a:spcPts val="800"/>
              </a:spcAft>
              <a:defRPr/>
            </a:lvl3pPr>
            <a:lvl4pPr>
              <a:spcAft>
                <a:spcPts val="800"/>
              </a:spcAft>
              <a:defRPr/>
            </a:lvl4pPr>
            <a:lvl5pPr>
              <a:spcAft>
                <a:spcPts val="80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Picture Placeholder 8"/>
          <p:cNvSpPr>
            <a:spLocks noGrp="1"/>
          </p:cNvSpPr>
          <p:nvPr>
            <p:ph type="pic" sz="quarter" idx="12"/>
          </p:nvPr>
        </p:nvSpPr>
        <p:spPr>
          <a:xfrm>
            <a:off x="5257800" y="2034066"/>
            <a:ext cx="6350649" cy="3959352"/>
          </a:xfrm>
          <a:solidFill>
            <a:schemeClr val="tx2"/>
          </a:solidFill>
        </p:spPr>
        <p:txBody>
          <a:bodyPr lIns="640080" tIns="1188720" rtlCol="0">
            <a:noAutofit/>
          </a:bodyPr>
          <a:lstStyle>
            <a:lvl1pPr marL="0" indent="0">
              <a:spcAft>
                <a:spcPts val="0"/>
              </a:spcAft>
              <a:buNone/>
              <a:defRPr sz="3200" b="1" cap="all" baseline="0">
                <a:solidFill>
                  <a:srgbClr val="FF289F"/>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11181763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ext &amp; Image 2">
    <p:spTree>
      <p:nvGrpSpPr>
        <p:cNvPr id="1" name=""/>
        <p:cNvGrpSpPr/>
        <p:nvPr/>
      </p:nvGrpSpPr>
      <p:grpSpPr>
        <a:xfrm>
          <a:off x="0" y="0"/>
          <a:ext cx="0" cy="0"/>
          <a:chOff x="0" y="0"/>
          <a:chExt cx="0" cy="0"/>
        </a:xfrm>
      </p:grpSpPr>
      <p:sp>
        <p:nvSpPr>
          <p:cNvPr id="2" name="Title 1"/>
          <p:cNvSpPr>
            <a:spLocks noGrp="1"/>
          </p:cNvSpPr>
          <p:nvPr>
            <p:ph type="title"/>
          </p:nvPr>
        </p:nvSpPr>
        <p:spPr>
          <a:xfrm>
            <a:off x="571641" y="484632"/>
            <a:ext cx="6126480" cy="521208"/>
          </a:xfrm>
        </p:spPr>
        <p:txBody>
          <a:bodyPr/>
          <a:lstStyle>
            <a:lvl1pPr>
              <a:defRPr/>
            </a:lvl1pPr>
          </a:lstStyle>
          <a:p>
            <a:r>
              <a:rPr lang="en-US"/>
              <a:t>Click to edit Master title style</a:t>
            </a:r>
            <a:endParaRPr lang="en-US" dirty="0"/>
          </a:p>
        </p:txBody>
      </p:sp>
      <p:sp>
        <p:nvSpPr>
          <p:cNvPr id="5" name="Text Placeholder 4"/>
          <p:cNvSpPr>
            <a:spLocks noGrp="1"/>
          </p:cNvSpPr>
          <p:nvPr>
            <p:ph type="body" sz="quarter" idx="10"/>
          </p:nvPr>
        </p:nvSpPr>
        <p:spPr>
          <a:xfrm>
            <a:off x="571500" y="1014984"/>
            <a:ext cx="6126480" cy="274320"/>
          </a:xfrm>
        </p:spPr>
        <p:txBody>
          <a:bodyPr/>
          <a:lstStyle>
            <a:lvl1pPr marL="0" indent="0">
              <a:spcAft>
                <a:spcPts val="0"/>
              </a:spcAft>
              <a:buNone/>
              <a:defRPr b="1">
                <a:latin typeface="Georgia" panose="02040502050405020303" pitchFamily="18" charset="0"/>
              </a:defRPr>
            </a:lvl1pPr>
          </a:lstStyle>
          <a:p>
            <a:pPr lvl="0"/>
            <a:r>
              <a:rPr lang="en-US"/>
              <a:t>Click to edit Master text styles</a:t>
            </a:r>
          </a:p>
        </p:txBody>
      </p:sp>
      <p:sp>
        <p:nvSpPr>
          <p:cNvPr id="7" name="Text Placeholder 6"/>
          <p:cNvSpPr>
            <a:spLocks noGrp="1"/>
          </p:cNvSpPr>
          <p:nvPr>
            <p:ph type="body" sz="quarter" idx="11"/>
          </p:nvPr>
        </p:nvSpPr>
        <p:spPr>
          <a:xfrm>
            <a:off x="571500" y="2002536"/>
            <a:ext cx="4297680" cy="4206240"/>
          </a:xfrm>
        </p:spPr>
        <p:txBody>
          <a:bodyPr/>
          <a:lstStyle>
            <a:lvl1pPr>
              <a:spcAft>
                <a:spcPts val="800"/>
              </a:spcAft>
              <a:defRPr/>
            </a:lvl1pPr>
            <a:lvl2pPr>
              <a:spcAft>
                <a:spcPts val="800"/>
              </a:spcAft>
              <a:defRPr/>
            </a:lvl2pPr>
            <a:lvl3pPr>
              <a:spcAft>
                <a:spcPts val="800"/>
              </a:spcAft>
              <a:defRPr/>
            </a:lvl3pPr>
            <a:lvl4pPr>
              <a:spcAft>
                <a:spcPts val="800"/>
              </a:spcAft>
              <a:defRPr/>
            </a:lvl4pPr>
            <a:lvl5pPr>
              <a:spcAft>
                <a:spcPts val="80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Picture Placeholder 8"/>
          <p:cNvSpPr>
            <a:spLocks noGrp="1"/>
          </p:cNvSpPr>
          <p:nvPr>
            <p:ph type="pic" sz="quarter" idx="12"/>
          </p:nvPr>
        </p:nvSpPr>
        <p:spPr>
          <a:xfrm>
            <a:off x="7132320" y="580913"/>
            <a:ext cx="4476129" cy="5412505"/>
          </a:xfrm>
          <a:solidFill>
            <a:schemeClr val="tx2"/>
          </a:solidFill>
        </p:spPr>
        <p:txBody>
          <a:bodyPr lIns="182880" tIns="2011680" rtlCol="0">
            <a:noAutofit/>
          </a:bodyPr>
          <a:lstStyle>
            <a:lvl1pPr marL="0" indent="0">
              <a:spcAft>
                <a:spcPts val="0"/>
              </a:spcAft>
              <a:buNone/>
              <a:defRPr sz="2800" b="1" cap="all" baseline="0">
                <a:solidFill>
                  <a:srgbClr val="FF289F"/>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18289882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ext &amp; Image 3">
    <p:spTree>
      <p:nvGrpSpPr>
        <p:cNvPr id="1" name=""/>
        <p:cNvGrpSpPr/>
        <p:nvPr/>
      </p:nvGrpSpPr>
      <p:grpSpPr>
        <a:xfrm>
          <a:off x="0" y="0"/>
          <a:ext cx="0" cy="0"/>
          <a:chOff x="0" y="0"/>
          <a:chExt cx="0" cy="0"/>
        </a:xfrm>
      </p:grpSpPr>
      <p:sp>
        <p:nvSpPr>
          <p:cNvPr id="2" name="Title 1"/>
          <p:cNvSpPr>
            <a:spLocks noGrp="1"/>
          </p:cNvSpPr>
          <p:nvPr>
            <p:ph type="title"/>
          </p:nvPr>
        </p:nvSpPr>
        <p:spPr>
          <a:xfrm>
            <a:off x="571641" y="484632"/>
            <a:ext cx="5303520" cy="521208"/>
          </a:xfrm>
        </p:spPr>
        <p:txBody>
          <a:bodyPr/>
          <a:lstStyle>
            <a:lvl1pPr>
              <a:defRPr/>
            </a:lvl1pPr>
          </a:lstStyle>
          <a:p>
            <a:r>
              <a:rPr lang="en-US"/>
              <a:t>Click to edit Master title style</a:t>
            </a:r>
            <a:endParaRPr lang="en-US" dirty="0"/>
          </a:p>
        </p:txBody>
      </p:sp>
      <p:sp>
        <p:nvSpPr>
          <p:cNvPr id="5" name="Text Placeholder 4"/>
          <p:cNvSpPr>
            <a:spLocks noGrp="1"/>
          </p:cNvSpPr>
          <p:nvPr>
            <p:ph type="body" sz="quarter" idx="10"/>
          </p:nvPr>
        </p:nvSpPr>
        <p:spPr>
          <a:xfrm>
            <a:off x="571500" y="1014984"/>
            <a:ext cx="5303520" cy="274320"/>
          </a:xfrm>
        </p:spPr>
        <p:txBody>
          <a:bodyPr/>
          <a:lstStyle>
            <a:lvl1pPr marL="0" indent="0">
              <a:spcAft>
                <a:spcPts val="0"/>
              </a:spcAft>
              <a:buNone/>
              <a:defRPr b="1">
                <a:latin typeface="Georgia" panose="02040502050405020303" pitchFamily="18" charset="0"/>
              </a:defRPr>
            </a:lvl1pPr>
          </a:lstStyle>
          <a:p>
            <a:pPr lvl="0"/>
            <a:r>
              <a:rPr lang="en-US"/>
              <a:t>Click to edit Master text styles</a:t>
            </a:r>
          </a:p>
        </p:txBody>
      </p:sp>
      <p:sp>
        <p:nvSpPr>
          <p:cNvPr id="7" name="Text Placeholder 6"/>
          <p:cNvSpPr>
            <a:spLocks noGrp="1"/>
          </p:cNvSpPr>
          <p:nvPr>
            <p:ph type="body" sz="quarter" idx="11"/>
          </p:nvPr>
        </p:nvSpPr>
        <p:spPr>
          <a:xfrm>
            <a:off x="571500" y="2002536"/>
            <a:ext cx="4297680" cy="4206240"/>
          </a:xfrm>
        </p:spPr>
        <p:txBody>
          <a:bodyPr/>
          <a:lstStyle>
            <a:lvl1pPr>
              <a:spcAft>
                <a:spcPts val="800"/>
              </a:spcAft>
              <a:defRPr/>
            </a:lvl1pPr>
            <a:lvl2pPr>
              <a:spcAft>
                <a:spcPts val="800"/>
              </a:spcAft>
              <a:defRPr/>
            </a:lvl2pPr>
            <a:lvl3pPr>
              <a:spcAft>
                <a:spcPts val="800"/>
              </a:spcAft>
              <a:defRPr/>
            </a:lvl3pPr>
            <a:lvl4pPr>
              <a:spcAft>
                <a:spcPts val="800"/>
              </a:spcAft>
              <a:defRPr/>
            </a:lvl4pPr>
            <a:lvl5pPr>
              <a:spcAft>
                <a:spcPts val="80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Picture Placeholder 8"/>
          <p:cNvSpPr>
            <a:spLocks noGrp="1"/>
          </p:cNvSpPr>
          <p:nvPr>
            <p:ph type="pic" sz="quarter" idx="13"/>
          </p:nvPr>
        </p:nvSpPr>
        <p:spPr>
          <a:xfrm>
            <a:off x="6211614" y="0"/>
            <a:ext cx="5980386" cy="5969876"/>
          </a:xfrm>
          <a:solidFill>
            <a:schemeClr val="tx2"/>
          </a:solidFill>
        </p:spPr>
        <p:txBody>
          <a:bodyPr lIns="457200" tIns="2194560" rtlCol="0">
            <a:noAutofit/>
          </a:bodyPr>
          <a:lstStyle>
            <a:lvl1pPr marL="0" indent="0">
              <a:spcAft>
                <a:spcPts val="0"/>
              </a:spcAft>
              <a:buNone/>
              <a:defRPr sz="3200" b="1" cap="all" baseline="0">
                <a:solidFill>
                  <a:srgbClr val="FF289F"/>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38996324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Row of 4 Images 8">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5" name="Text Placeholder 4"/>
          <p:cNvSpPr>
            <a:spLocks noGrp="1"/>
          </p:cNvSpPr>
          <p:nvPr>
            <p:ph type="body" sz="quarter" idx="10"/>
          </p:nvPr>
        </p:nvSpPr>
        <p:spPr>
          <a:xfrm>
            <a:off x="571641" y="1014984"/>
            <a:ext cx="11036808" cy="274320"/>
          </a:xfrm>
        </p:spPr>
        <p:txBody>
          <a:bodyPr/>
          <a:lstStyle>
            <a:lvl1pPr marL="0" indent="0">
              <a:spcAft>
                <a:spcPts val="0"/>
              </a:spcAft>
              <a:buNone/>
              <a:defRPr b="1">
                <a:latin typeface="Georgia" panose="02040502050405020303" pitchFamily="18" charset="0"/>
              </a:defRPr>
            </a:lvl1pPr>
          </a:lstStyle>
          <a:p>
            <a:pPr lvl="0"/>
            <a:r>
              <a:rPr lang="en-US"/>
              <a:t>Click to edit Master text styles</a:t>
            </a:r>
          </a:p>
        </p:txBody>
      </p:sp>
      <p:sp>
        <p:nvSpPr>
          <p:cNvPr id="4" name="Picture Placeholder 15"/>
          <p:cNvSpPr>
            <a:spLocks noGrp="1"/>
          </p:cNvSpPr>
          <p:nvPr>
            <p:ph type="pic" sz="quarter" idx="11"/>
          </p:nvPr>
        </p:nvSpPr>
        <p:spPr>
          <a:xfrm>
            <a:off x="3384009" y="2045970"/>
            <a:ext cx="2596896" cy="2356485"/>
          </a:xfrm>
          <a:solidFill>
            <a:schemeClr val="tx2"/>
          </a:solidFill>
        </p:spPr>
        <p:txBody>
          <a:bodyPr tIns="320040" rtlCol="0">
            <a:noAutofit/>
          </a:bodyPr>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6" name="Picture Placeholder 15"/>
          <p:cNvSpPr>
            <a:spLocks noGrp="1"/>
          </p:cNvSpPr>
          <p:nvPr>
            <p:ph type="pic" sz="quarter" idx="12"/>
          </p:nvPr>
        </p:nvSpPr>
        <p:spPr>
          <a:xfrm>
            <a:off x="571641" y="2045970"/>
            <a:ext cx="2596896" cy="2356485"/>
          </a:xfrm>
          <a:solidFill>
            <a:schemeClr val="tx2"/>
          </a:solidFill>
        </p:spPr>
        <p:txBody>
          <a:bodyPr tIns="320040" rtlCol="0">
            <a:noAutofit/>
          </a:bodyPr>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7" name="Picture Placeholder 15"/>
          <p:cNvSpPr>
            <a:spLocks noGrp="1"/>
          </p:cNvSpPr>
          <p:nvPr>
            <p:ph type="pic" sz="quarter" idx="13"/>
          </p:nvPr>
        </p:nvSpPr>
        <p:spPr>
          <a:xfrm>
            <a:off x="6196377" y="2045970"/>
            <a:ext cx="2596896" cy="2356485"/>
          </a:xfrm>
          <a:solidFill>
            <a:schemeClr val="tx2"/>
          </a:solidFill>
        </p:spPr>
        <p:txBody>
          <a:bodyPr tIns="320040" rtlCol="0">
            <a:noAutofit/>
          </a:bodyPr>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8" name="Picture Placeholder 15"/>
          <p:cNvSpPr>
            <a:spLocks noGrp="1"/>
          </p:cNvSpPr>
          <p:nvPr>
            <p:ph type="pic" sz="quarter" idx="14"/>
          </p:nvPr>
        </p:nvSpPr>
        <p:spPr>
          <a:xfrm>
            <a:off x="9008745" y="2045970"/>
            <a:ext cx="2599704" cy="2356485"/>
          </a:xfrm>
          <a:solidFill>
            <a:schemeClr val="tx2"/>
          </a:solidFill>
        </p:spPr>
        <p:txBody>
          <a:bodyPr tIns="320040" rtlCol="0">
            <a:noAutofit/>
          </a:bodyPr>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10" name="Text Placeholder 9"/>
          <p:cNvSpPr>
            <a:spLocks noGrp="1"/>
          </p:cNvSpPr>
          <p:nvPr>
            <p:ph type="body" sz="quarter" idx="15"/>
          </p:nvPr>
        </p:nvSpPr>
        <p:spPr>
          <a:xfrm>
            <a:off x="571641" y="4482892"/>
            <a:ext cx="2597150" cy="182880"/>
          </a:xfrm>
        </p:spPr>
        <p:txBody>
          <a:bodyPr/>
          <a:lstStyle>
            <a:lvl1pPr marL="0" indent="0">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1" name="Text Placeholder 9"/>
          <p:cNvSpPr>
            <a:spLocks noGrp="1"/>
          </p:cNvSpPr>
          <p:nvPr>
            <p:ph type="body" sz="quarter" idx="16"/>
          </p:nvPr>
        </p:nvSpPr>
        <p:spPr>
          <a:xfrm>
            <a:off x="571641" y="4680203"/>
            <a:ext cx="2597150" cy="354711"/>
          </a:xfrm>
        </p:spPr>
        <p:txBody>
          <a:bodyPr/>
          <a:lstStyle>
            <a:lvl1pPr marL="0" indent="0">
              <a:spcAft>
                <a:spcPts val="0"/>
              </a:spcAft>
              <a:buNone/>
              <a:defRPr sz="1000" b="0">
                <a:solidFill>
                  <a:schemeClr val="tx1"/>
                </a:solidFill>
                <a:latin typeface="+mn-lt"/>
              </a:defRPr>
            </a:lvl1pPr>
          </a:lstStyle>
          <a:p>
            <a:pPr lvl="0"/>
            <a:r>
              <a:rPr lang="en-US"/>
              <a:t>Click to edit Master text styles</a:t>
            </a:r>
          </a:p>
        </p:txBody>
      </p:sp>
      <p:sp>
        <p:nvSpPr>
          <p:cNvPr id="12" name="Text Placeholder 9"/>
          <p:cNvSpPr>
            <a:spLocks noGrp="1"/>
          </p:cNvSpPr>
          <p:nvPr>
            <p:ph type="body" sz="quarter" idx="17"/>
          </p:nvPr>
        </p:nvSpPr>
        <p:spPr>
          <a:xfrm>
            <a:off x="3384009" y="4482892"/>
            <a:ext cx="2597150" cy="182880"/>
          </a:xfrm>
        </p:spPr>
        <p:txBody>
          <a:bodyPr/>
          <a:lstStyle>
            <a:lvl1pPr marL="0" indent="0">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3" name="Text Placeholder 9"/>
          <p:cNvSpPr>
            <a:spLocks noGrp="1"/>
          </p:cNvSpPr>
          <p:nvPr>
            <p:ph type="body" sz="quarter" idx="18"/>
          </p:nvPr>
        </p:nvSpPr>
        <p:spPr>
          <a:xfrm>
            <a:off x="3384009" y="4680203"/>
            <a:ext cx="2597150" cy="354711"/>
          </a:xfrm>
        </p:spPr>
        <p:txBody>
          <a:bodyPr/>
          <a:lstStyle>
            <a:lvl1pPr marL="0" indent="0">
              <a:spcAft>
                <a:spcPts val="0"/>
              </a:spcAft>
              <a:buNone/>
              <a:defRPr sz="1000" b="0">
                <a:solidFill>
                  <a:schemeClr val="tx1"/>
                </a:solidFill>
                <a:latin typeface="+mn-lt"/>
              </a:defRPr>
            </a:lvl1pPr>
          </a:lstStyle>
          <a:p>
            <a:pPr lvl="0"/>
            <a:r>
              <a:rPr lang="en-US"/>
              <a:t>Click to edit Master text styles</a:t>
            </a:r>
          </a:p>
        </p:txBody>
      </p:sp>
      <p:sp>
        <p:nvSpPr>
          <p:cNvPr id="14" name="Text Placeholder 9"/>
          <p:cNvSpPr>
            <a:spLocks noGrp="1"/>
          </p:cNvSpPr>
          <p:nvPr>
            <p:ph type="body" sz="quarter" idx="19"/>
          </p:nvPr>
        </p:nvSpPr>
        <p:spPr>
          <a:xfrm>
            <a:off x="6196377" y="4482892"/>
            <a:ext cx="2597150" cy="182880"/>
          </a:xfrm>
        </p:spPr>
        <p:txBody>
          <a:bodyPr/>
          <a:lstStyle>
            <a:lvl1pPr marL="0" indent="0">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5" name="Text Placeholder 9"/>
          <p:cNvSpPr>
            <a:spLocks noGrp="1"/>
          </p:cNvSpPr>
          <p:nvPr>
            <p:ph type="body" sz="quarter" idx="20"/>
          </p:nvPr>
        </p:nvSpPr>
        <p:spPr>
          <a:xfrm>
            <a:off x="6196377" y="4680203"/>
            <a:ext cx="2597150" cy="354711"/>
          </a:xfrm>
        </p:spPr>
        <p:txBody>
          <a:bodyPr/>
          <a:lstStyle>
            <a:lvl1pPr marL="0" indent="0">
              <a:spcAft>
                <a:spcPts val="0"/>
              </a:spcAft>
              <a:buNone/>
              <a:defRPr sz="1000" b="0">
                <a:solidFill>
                  <a:schemeClr val="tx1"/>
                </a:solidFill>
                <a:latin typeface="+mn-lt"/>
              </a:defRPr>
            </a:lvl1pPr>
          </a:lstStyle>
          <a:p>
            <a:pPr lvl="0"/>
            <a:r>
              <a:rPr lang="en-US"/>
              <a:t>Click to edit Master text styles</a:t>
            </a:r>
          </a:p>
        </p:txBody>
      </p:sp>
      <p:sp>
        <p:nvSpPr>
          <p:cNvPr id="16" name="Text Placeholder 9"/>
          <p:cNvSpPr>
            <a:spLocks noGrp="1"/>
          </p:cNvSpPr>
          <p:nvPr>
            <p:ph type="body" sz="quarter" idx="21"/>
          </p:nvPr>
        </p:nvSpPr>
        <p:spPr>
          <a:xfrm>
            <a:off x="9008745" y="4482892"/>
            <a:ext cx="2597150" cy="182880"/>
          </a:xfrm>
        </p:spPr>
        <p:txBody>
          <a:bodyPr/>
          <a:lstStyle>
            <a:lvl1pPr marL="0" indent="0">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7" name="Text Placeholder 9"/>
          <p:cNvSpPr>
            <a:spLocks noGrp="1"/>
          </p:cNvSpPr>
          <p:nvPr>
            <p:ph type="body" sz="quarter" idx="22"/>
          </p:nvPr>
        </p:nvSpPr>
        <p:spPr>
          <a:xfrm>
            <a:off x="9008745" y="4680203"/>
            <a:ext cx="2597150" cy="354711"/>
          </a:xfrm>
        </p:spPr>
        <p:txBody>
          <a:bodyPr/>
          <a:lstStyle>
            <a:lvl1pPr marL="0" indent="0">
              <a:spcAft>
                <a:spcPts val="0"/>
              </a:spcAft>
              <a:buNone/>
              <a:defRPr sz="1000" b="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35538195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Row of 3 Images 8">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5" name="Text Placeholder 4"/>
          <p:cNvSpPr>
            <a:spLocks noGrp="1"/>
          </p:cNvSpPr>
          <p:nvPr>
            <p:ph type="body" sz="quarter" idx="10"/>
          </p:nvPr>
        </p:nvSpPr>
        <p:spPr>
          <a:xfrm>
            <a:off x="571641" y="1014984"/>
            <a:ext cx="11036808" cy="274320"/>
          </a:xfrm>
        </p:spPr>
        <p:txBody>
          <a:bodyPr/>
          <a:lstStyle>
            <a:lvl1pPr marL="0" indent="0">
              <a:spcAft>
                <a:spcPts val="0"/>
              </a:spcAft>
              <a:buNone/>
              <a:defRPr b="1">
                <a:latin typeface="Georgia" panose="02040502050405020303" pitchFamily="18" charset="0"/>
              </a:defRPr>
            </a:lvl1pPr>
          </a:lstStyle>
          <a:p>
            <a:pPr lvl="0"/>
            <a:r>
              <a:rPr lang="en-US"/>
              <a:t>Click to edit Master text styles</a:t>
            </a:r>
          </a:p>
        </p:txBody>
      </p:sp>
      <p:sp>
        <p:nvSpPr>
          <p:cNvPr id="4" name="Picture Placeholder 15"/>
          <p:cNvSpPr>
            <a:spLocks noGrp="1"/>
          </p:cNvSpPr>
          <p:nvPr>
            <p:ph type="pic" sz="quarter" idx="11"/>
          </p:nvPr>
        </p:nvSpPr>
        <p:spPr>
          <a:xfrm>
            <a:off x="4321563" y="2045969"/>
            <a:ext cx="3538728" cy="3191256"/>
          </a:xfrm>
          <a:solidFill>
            <a:schemeClr val="tx2"/>
          </a:solidFill>
        </p:spPr>
        <p:txBody>
          <a:bodyPr tIns="731520" rtlCol="0">
            <a:noAutofit/>
          </a:bodyPr>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6" name="Picture Placeholder 15"/>
          <p:cNvSpPr>
            <a:spLocks noGrp="1"/>
          </p:cNvSpPr>
          <p:nvPr>
            <p:ph type="pic" sz="quarter" idx="12"/>
          </p:nvPr>
        </p:nvSpPr>
        <p:spPr>
          <a:xfrm>
            <a:off x="571641" y="2045969"/>
            <a:ext cx="3538728" cy="3191256"/>
          </a:xfrm>
          <a:solidFill>
            <a:schemeClr val="tx2"/>
          </a:solidFill>
        </p:spPr>
        <p:txBody>
          <a:bodyPr tIns="731520" rtlCol="0">
            <a:noAutofit/>
          </a:bodyPr>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8" name="Picture Placeholder 15"/>
          <p:cNvSpPr>
            <a:spLocks noGrp="1"/>
          </p:cNvSpPr>
          <p:nvPr>
            <p:ph type="pic" sz="quarter" idx="14"/>
          </p:nvPr>
        </p:nvSpPr>
        <p:spPr>
          <a:xfrm>
            <a:off x="8071486" y="2045970"/>
            <a:ext cx="3536964" cy="3192780"/>
          </a:xfrm>
          <a:solidFill>
            <a:schemeClr val="tx2"/>
          </a:solidFill>
        </p:spPr>
        <p:txBody>
          <a:bodyPr tIns="731520" rtlCol="0">
            <a:noAutofit/>
          </a:bodyPr>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10" name="Text Placeholder 9"/>
          <p:cNvSpPr>
            <a:spLocks noGrp="1"/>
          </p:cNvSpPr>
          <p:nvPr>
            <p:ph type="body" sz="quarter" idx="15"/>
          </p:nvPr>
        </p:nvSpPr>
        <p:spPr>
          <a:xfrm>
            <a:off x="571641" y="5466047"/>
            <a:ext cx="3538728" cy="182880"/>
          </a:xfrm>
        </p:spPr>
        <p:txBody>
          <a:bodyPr/>
          <a:lstStyle>
            <a:lvl1pPr marL="0" indent="0">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1" name="Text Placeholder 9"/>
          <p:cNvSpPr>
            <a:spLocks noGrp="1"/>
          </p:cNvSpPr>
          <p:nvPr>
            <p:ph type="body" sz="quarter" idx="16"/>
          </p:nvPr>
        </p:nvSpPr>
        <p:spPr>
          <a:xfrm>
            <a:off x="571641" y="5663358"/>
            <a:ext cx="3538728" cy="354711"/>
          </a:xfrm>
        </p:spPr>
        <p:txBody>
          <a:bodyPr/>
          <a:lstStyle>
            <a:lvl1pPr marL="0" indent="0">
              <a:spcAft>
                <a:spcPts val="0"/>
              </a:spcAft>
              <a:buNone/>
              <a:defRPr sz="1000" b="0">
                <a:solidFill>
                  <a:schemeClr val="tx1"/>
                </a:solidFill>
                <a:latin typeface="+mn-lt"/>
              </a:defRPr>
            </a:lvl1pPr>
          </a:lstStyle>
          <a:p>
            <a:pPr lvl="0"/>
            <a:r>
              <a:rPr lang="en-US"/>
              <a:t>Click to edit Master text styles</a:t>
            </a:r>
          </a:p>
        </p:txBody>
      </p:sp>
      <p:sp>
        <p:nvSpPr>
          <p:cNvPr id="12" name="Text Placeholder 9"/>
          <p:cNvSpPr>
            <a:spLocks noGrp="1"/>
          </p:cNvSpPr>
          <p:nvPr>
            <p:ph type="body" sz="quarter" idx="17"/>
          </p:nvPr>
        </p:nvSpPr>
        <p:spPr>
          <a:xfrm>
            <a:off x="4321563" y="5466047"/>
            <a:ext cx="3538728" cy="182880"/>
          </a:xfrm>
        </p:spPr>
        <p:txBody>
          <a:bodyPr/>
          <a:lstStyle>
            <a:lvl1pPr marL="0" indent="0">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3" name="Text Placeholder 9"/>
          <p:cNvSpPr>
            <a:spLocks noGrp="1"/>
          </p:cNvSpPr>
          <p:nvPr>
            <p:ph type="body" sz="quarter" idx="18"/>
          </p:nvPr>
        </p:nvSpPr>
        <p:spPr>
          <a:xfrm>
            <a:off x="4321563" y="5663358"/>
            <a:ext cx="3538728" cy="354711"/>
          </a:xfrm>
        </p:spPr>
        <p:txBody>
          <a:bodyPr/>
          <a:lstStyle>
            <a:lvl1pPr marL="0" indent="0">
              <a:spcAft>
                <a:spcPts val="0"/>
              </a:spcAft>
              <a:buNone/>
              <a:defRPr sz="1000" b="0">
                <a:solidFill>
                  <a:schemeClr val="tx1"/>
                </a:solidFill>
                <a:latin typeface="+mn-lt"/>
              </a:defRPr>
            </a:lvl1pPr>
          </a:lstStyle>
          <a:p>
            <a:pPr lvl="0"/>
            <a:r>
              <a:rPr lang="en-US"/>
              <a:t>Click to edit Master text styles</a:t>
            </a:r>
          </a:p>
        </p:txBody>
      </p:sp>
      <p:sp>
        <p:nvSpPr>
          <p:cNvPr id="16" name="Text Placeholder 9"/>
          <p:cNvSpPr>
            <a:spLocks noGrp="1"/>
          </p:cNvSpPr>
          <p:nvPr>
            <p:ph type="body" sz="quarter" idx="21"/>
          </p:nvPr>
        </p:nvSpPr>
        <p:spPr>
          <a:xfrm>
            <a:off x="8071486" y="5466047"/>
            <a:ext cx="3538728" cy="182880"/>
          </a:xfrm>
        </p:spPr>
        <p:txBody>
          <a:bodyPr/>
          <a:lstStyle>
            <a:lvl1pPr marL="0" indent="0">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7" name="Text Placeholder 9"/>
          <p:cNvSpPr>
            <a:spLocks noGrp="1"/>
          </p:cNvSpPr>
          <p:nvPr>
            <p:ph type="body" sz="quarter" idx="22"/>
          </p:nvPr>
        </p:nvSpPr>
        <p:spPr>
          <a:xfrm>
            <a:off x="8071486" y="5663358"/>
            <a:ext cx="3538728" cy="354711"/>
          </a:xfrm>
        </p:spPr>
        <p:txBody>
          <a:bodyPr/>
          <a:lstStyle>
            <a:lvl1pPr marL="0" indent="0">
              <a:spcAft>
                <a:spcPts val="0"/>
              </a:spcAft>
              <a:buNone/>
              <a:defRPr sz="1000" b="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317353816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Row of 6 Images 8">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5" name="Text Placeholder 4"/>
          <p:cNvSpPr>
            <a:spLocks noGrp="1"/>
          </p:cNvSpPr>
          <p:nvPr>
            <p:ph type="body" sz="quarter" idx="10"/>
          </p:nvPr>
        </p:nvSpPr>
        <p:spPr>
          <a:xfrm>
            <a:off x="571805" y="1014984"/>
            <a:ext cx="11036808" cy="274320"/>
          </a:xfrm>
        </p:spPr>
        <p:txBody>
          <a:bodyPr/>
          <a:lstStyle>
            <a:lvl1pPr marL="0" indent="0">
              <a:spcAft>
                <a:spcPts val="0"/>
              </a:spcAft>
              <a:buNone/>
              <a:defRPr b="1">
                <a:latin typeface="Georgia" panose="02040502050405020303" pitchFamily="18" charset="0"/>
              </a:defRPr>
            </a:lvl1pPr>
          </a:lstStyle>
          <a:p>
            <a:pPr lvl="0"/>
            <a:r>
              <a:rPr lang="en-US"/>
              <a:t>Click to edit Master text styles</a:t>
            </a:r>
          </a:p>
        </p:txBody>
      </p:sp>
      <p:sp>
        <p:nvSpPr>
          <p:cNvPr id="6" name="Picture Placeholder 15"/>
          <p:cNvSpPr>
            <a:spLocks noGrp="1"/>
          </p:cNvSpPr>
          <p:nvPr>
            <p:ph type="pic" sz="quarter" idx="12"/>
          </p:nvPr>
        </p:nvSpPr>
        <p:spPr>
          <a:xfrm>
            <a:off x="571641" y="2045971"/>
            <a:ext cx="1681974" cy="1516379"/>
          </a:xfrm>
          <a:solidFill>
            <a:schemeClr val="tx2"/>
          </a:solidFill>
        </p:spPr>
        <p:txBody>
          <a:bodyPr tIns="91440" rtlCol="0">
            <a:noAutofit/>
          </a:bodyPr>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10" name="Text Placeholder 9"/>
          <p:cNvSpPr>
            <a:spLocks noGrp="1"/>
          </p:cNvSpPr>
          <p:nvPr>
            <p:ph type="body" sz="quarter" idx="15"/>
          </p:nvPr>
        </p:nvSpPr>
        <p:spPr>
          <a:xfrm>
            <a:off x="571641" y="3766185"/>
            <a:ext cx="1682138" cy="182880"/>
          </a:xfrm>
        </p:spPr>
        <p:txBody>
          <a:bodyPr/>
          <a:lstStyle>
            <a:lvl1pPr marL="0" indent="0">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1" name="Text Placeholder 9"/>
          <p:cNvSpPr>
            <a:spLocks noGrp="1"/>
          </p:cNvSpPr>
          <p:nvPr>
            <p:ph type="body" sz="quarter" idx="16"/>
          </p:nvPr>
        </p:nvSpPr>
        <p:spPr>
          <a:xfrm>
            <a:off x="571641" y="3963496"/>
            <a:ext cx="1682138" cy="354711"/>
          </a:xfrm>
        </p:spPr>
        <p:txBody>
          <a:bodyPr/>
          <a:lstStyle>
            <a:lvl1pPr marL="0" indent="0">
              <a:spcAft>
                <a:spcPts val="0"/>
              </a:spcAft>
              <a:buNone/>
              <a:defRPr sz="1000" b="0">
                <a:solidFill>
                  <a:schemeClr val="tx1"/>
                </a:solidFill>
                <a:latin typeface="+mn-lt"/>
              </a:defRPr>
            </a:lvl1pPr>
          </a:lstStyle>
          <a:p>
            <a:pPr lvl="0"/>
            <a:r>
              <a:rPr lang="en-US"/>
              <a:t>Click to edit Master text styles</a:t>
            </a:r>
          </a:p>
        </p:txBody>
      </p:sp>
      <p:sp>
        <p:nvSpPr>
          <p:cNvPr id="18" name="Picture Placeholder 15"/>
          <p:cNvSpPr>
            <a:spLocks noGrp="1"/>
          </p:cNvSpPr>
          <p:nvPr>
            <p:ph type="pic" sz="quarter" idx="17"/>
          </p:nvPr>
        </p:nvSpPr>
        <p:spPr>
          <a:xfrm>
            <a:off x="2442641" y="2045971"/>
            <a:ext cx="1681974" cy="1516379"/>
          </a:xfrm>
          <a:solidFill>
            <a:schemeClr val="tx2"/>
          </a:solidFill>
        </p:spPr>
        <p:txBody>
          <a:bodyPr tIns="91440" rtlCol="0">
            <a:noAutofit/>
          </a:bodyPr>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19" name="Text Placeholder 9"/>
          <p:cNvSpPr>
            <a:spLocks noGrp="1"/>
          </p:cNvSpPr>
          <p:nvPr>
            <p:ph type="body" sz="quarter" idx="18"/>
          </p:nvPr>
        </p:nvSpPr>
        <p:spPr>
          <a:xfrm>
            <a:off x="2442608" y="3766185"/>
            <a:ext cx="1682138" cy="182880"/>
          </a:xfrm>
        </p:spPr>
        <p:txBody>
          <a:bodyPr/>
          <a:lstStyle>
            <a:lvl1pPr marL="0" indent="0">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20" name="Text Placeholder 9"/>
          <p:cNvSpPr>
            <a:spLocks noGrp="1"/>
          </p:cNvSpPr>
          <p:nvPr>
            <p:ph type="body" sz="quarter" idx="19"/>
          </p:nvPr>
        </p:nvSpPr>
        <p:spPr>
          <a:xfrm>
            <a:off x="2442608" y="3963496"/>
            <a:ext cx="1682138" cy="354711"/>
          </a:xfrm>
        </p:spPr>
        <p:txBody>
          <a:bodyPr/>
          <a:lstStyle>
            <a:lvl1pPr marL="0" indent="0">
              <a:spcAft>
                <a:spcPts val="0"/>
              </a:spcAft>
              <a:buNone/>
              <a:defRPr sz="1000" b="0">
                <a:solidFill>
                  <a:schemeClr val="tx1"/>
                </a:solidFill>
                <a:latin typeface="+mn-lt"/>
              </a:defRPr>
            </a:lvl1pPr>
          </a:lstStyle>
          <a:p>
            <a:pPr lvl="0"/>
            <a:r>
              <a:rPr lang="en-US"/>
              <a:t>Click to edit Master text styles</a:t>
            </a:r>
          </a:p>
        </p:txBody>
      </p:sp>
      <p:sp>
        <p:nvSpPr>
          <p:cNvPr id="21" name="Picture Placeholder 15"/>
          <p:cNvSpPr>
            <a:spLocks noGrp="1"/>
          </p:cNvSpPr>
          <p:nvPr>
            <p:ph type="pic" sz="quarter" idx="20"/>
          </p:nvPr>
        </p:nvSpPr>
        <p:spPr>
          <a:xfrm>
            <a:off x="4313641" y="2045971"/>
            <a:ext cx="1681974" cy="1516379"/>
          </a:xfrm>
          <a:solidFill>
            <a:schemeClr val="tx2"/>
          </a:solidFill>
        </p:spPr>
        <p:txBody>
          <a:bodyPr tIns="91440" rtlCol="0">
            <a:noAutofit/>
          </a:bodyPr>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22" name="Text Placeholder 9"/>
          <p:cNvSpPr>
            <a:spLocks noGrp="1"/>
          </p:cNvSpPr>
          <p:nvPr>
            <p:ph type="body" sz="quarter" idx="21"/>
          </p:nvPr>
        </p:nvSpPr>
        <p:spPr>
          <a:xfrm>
            <a:off x="4313575" y="3766185"/>
            <a:ext cx="1682138" cy="182880"/>
          </a:xfrm>
        </p:spPr>
        <p:txBody>
          <a:bodyPr/>
          <a:lstStyle>
            <a:lvl1pPr marL="0" indent="0">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23" name="Text Placeholder 9"/>
          <p:cNvSpPr>
            <a:spLocks noGrp="1"/>
          </p:cNvSpPr>
          <p:nvPr>
            <p:ph type="body" sz="quarter" idx="22"/>
          </p:nvPr>
        </p:nvSpPr>
        <p:spPr>
          <a:xfrm>
            <a:off x="4313575" y="3963496"/>
            <a:ext cx="1682138" cy="354711"/>
          </a:xfrm>
        </p:spPr>
        <p:txBody>
          <a:bodyPr/>
          <a:lstStyle>
            <a:lvl1pPr marL="0" indent="0">
              <a:spcAft>
                <a:spcPts val="0"/>
              </a:spcAft>
              <a:buNone/>
              <a:defRPr sz="1000" b="0">
                <a:solidFill>
                  <a:schemeClr val="tx1"/>
                </a:solidFill>
                <a:latin typeface="+mn-lt"/>
              </a:defRPr>
            </a:lvl1pPr>
          </a:lstStyle>
          <a:p>
            <a:pPr lvl="0"/>
            <a:r>
              <a:rPr lang="en-US"/>
              <a:t>Click to edit Master text styles</a:t>
            </a:r>
          </a:p>
        </p:txBody>
      </p:sp>
      <p:sp>
        <p:nvSpPr>
          <p:cNvPr id="24" name="Picture Placeholder 15"/>
          <p:cNvSpPr>
            <a:spLocks noGrp="1"/>
          </p:cNvSpPr>
          <p:nvPr>
            <p:ph type="pic" sz="quarter" idx="23"/>
          </p:nvPr>
        </p:nvSpPr>
        <p:spPr>
          <a:xfrm>
            <a:off x="6184641" y="2045971"/>
            <a:ext cx="1681974" cy="1516379"/>
          </a:xfrm>
          <a:solidFill>
            <a:schemeClr val="tx2"/>
          </a:solidFill>
        </p:spPr>
        <p:txBody>
          <a:bodyPr tIns="91440" rtlCol="0">
            <a:noAutofit/>
          </a:bodyPr>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25" name="Text Placeholder 9"/>
          <p:cNvSpPr>
            <a:spLocks noGrp="1"/>
          </p:cNvSpPr>
          <p:nvPr>
            <p:ph type="body" sz="quarter" idx="24"/>
          </p:nvPr>
        </p:nvSpPr>
        <p:spPr>
          <a:xfrm>
            <a:off x="6184542" y="3766185"/>
            <a:ext cx="1682138" cy="182880"/>
          </a:xfrm>
        </p:spPr>
        <p:txBody>
          <a:bodyPr/>
          <a:lstStyle>
            <a:lvl1pPr marL="0" indent="0">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26" name="Text Placeholder 9"/>
          <p:cNvSpPr>
            <a:spLocks noGrp="1"/>
          </p:cNvSpPr>
          <p:nvPr>
            <p:ph type="body" sz="quarter" idx="25"/>
          </p:nvPr>
        </p:nvSpPr>
        <p:spPr>
          <a:xfrm>
            <a:off x="6184542" y="3963496"/>
            <a:ext cx="1682138" cy="354711"/>
          </a:xfrm>
        </p:spPr>
        <p:txBody>
          <a:bodyPr/>
          <a:lstStyle>
            <a:lvl1pPr marL="0" indent="0">
              <a:spcAft>
                <a:spcPts val="0"/>
              </a:spcAft>
              <a:buNone/>
              <a:defRPr sz="1000" b="0">
                <a:solidFill>
                  <a:schemeClr val="tx1"/>
                </a:solidFill>
                <a:latin typeface="+mn-lt"/>
              </a:defRPr>
            </a:lvl1pPr>
          </a:lstStyle>
          <a:p>
            <a:pPr lvl="0"/>
            <a:r>
              <a:rPr lang="en-US"/>
              <a:t>Click to edit Master text styles</a:t>
            </a:r>
          </a:p>
        </p:txBody>
      </p:sp>
      <p:sp>
        <p:nvSpPr>
          <p:cNvPr id="27" name="Picture Placeholder 15"/>
          <p:cNvSpPr>
            <a:spLocks noGrp="1"/>
          </p:cNvSpPr>
          <p:nvPr>
            <p:ph type="pic" sz="quarter" idx="26"/>
          </p:nvPr>
        </p:nvSpPr>
        <p:spPr>
          <a:xfrm>
            <a:off x="8055641" y="2045971"/>
            <a:ext cx="1681974" cy="1516379"/>
          </a:xfrm>
          <a:solidFill>
            <a:schemeClr val="tx2"/>
          </a:solidFill>
        </p:spPr>
        <p:txBody>
          <a:bodyPr tIns="91440" rtlCol="0">
            <a:noAutofit/>
          </a:bodyPr>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28" name="Text Placeholder 9"/>
          <p:cNvSpPr>
            <a:spLocks noGrp="1"/>
          </p:cNvSpPr>
          <p:nvPr>
            <p:ph type="body" sz="quarter" idx="27"/>
          </p:nvPr>
        </p:nvSpPr>
        <p:spPr>
          <a:xfrm>
            <a:off x="8055509" y="3766185"/>
            <a:ext cx="1682138" cy="182880"/>
          </a:xfrm>
        </p:spPr>
        <p:txBody>
          <a:bodyPr/>
          <a:lstStyle>
            <a:lvl1pPr marL="0" indent="0">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29" name="Text Placeholder 9"/>
          <p:cNvSpPr>
            <a:spLocks noGrp="1"/>
          </p:cNvSpPr>
          <p:nvPr>
            <p:ph type="body" sz="quarter" idx="28"/>
          </p:nvPr>
        </p:nvSpPr>
        <p:spPr>
          <a:xfrm>
            <a:off x="8055509" y="3963496"/>
            <a:ext cx="1682138" cy="354711"/>
          </a:xfrm>
        </p:spPr>
        <p:txBody>
          <a:bodyPr/>
          <a:lstStyle>
            <a:lvl1pPr marL="0" indent="0">
              <a:spcAft>
                <a:spcPts val="0"/>
              </a:spcAft>
              <a:buNone/>
              <a:defRPr sz="1000" b="0">
                <a:solidFill>
                  <a:schemeClr val="tx1"/>
                </a:solidFill>
                <a:latin typeface="+mn-lt"/>
              </a:defRPr>
            </a:lvl1pPr>
          </a:lstStyle>
          <a:p>
            <a:pPr lvl="0"/>
            <a:r>
              <a:rPr lang="en-US"/>
              <a:t>Click to edit Master text styles</a:t>
            </a:r>
          </a:p>
        </p:txBody>
      </p:sp>
      <p:sp>
        <p:nvSpPr>
          <p:cNvPr id="30" name="Picture Placeholder 15"/>
          <p:cNvSpPr>
            <a:spLocks noGrp="1"/>
          </p:cNvSpPr>
          <p:nvPr>
            <p:ph type="pic" sz="quarter" idx="29"/>
          </p:nvPr>
        </p:nvSpPr>
        <p:spPr>
          <a:xfrm>
            <a:off x="9926639" y="2045971"/>
            <a:ext cx="1681974" cy="1516379"/>
          </a:xfrm>
          <a:solidFill>
            <a:schemeClr val="tx2"/>
          </a:solidFill>
        </p:spPr>
        <p:txBody>
          <a:bodyPr tIns="91440" rtlCol="0">
            <a:noAutofit/>
          </a:bodyPr>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31" name="Text Placeholder 9"/>
          <p:cNvSpPr>
            <a:spLocks noGrp="1"/>
          </p:cNvSpPr>
          <p:nvPr>
            <p:ph type="body" sz="quarter" idx="30"/>
          </p:nvPr>
        </p:nvSpPr>
        <p:spPr>
          <a:xfrm>
            <a:off x="9926475" y="3766185"/>
            <a:ext cx="1682138" cy="182880"/>
          </a:xfrm>
        </p:spPr>
        <p:txBody>
          <a:bodyPr/>
          <a:lstStyle>
            <a:lvl1pPr marL="0" indent="0">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32" name="Text Placeholder 9"/>
          <p:cNvSpPr>
            <a:spLocks noGrp="1"/>
          </p:cNvSpPr>
          <p:nvPr>
            <p:ph type="body" sz="quarter" idx="31"/>
          </p:nvPr>
        </p:nvSpPr>
        <p:spPr>
          <a:xfrm>
            <a:off x="9926475" y="3963496"/>
            <a:ext cx="1682138" cy="354711"/>
          </a:xfrm>
        </p:spPr>
        <p:txBody>
          <a:bodyPr/>
          <a:lstStyle>
            <a:lvl1pPr marL="0" indent="0">
              <a:spcAft>
                <a:spcPts val="0"/>
              </a:spcAft>
              <a:buNone/>
              <a:defRPr sz="1000" b="0">
                <a:solidFill>
                  <a:schemeClr val="tx1"/>
                </a:solidFill>
                <a:latin typeface="+mn-lt"/>
              </a:defRPr>
            </a:lvl1pPr>
          </a:lstStyle>
          <a:p>
            <a:pPr lvl="0"/>
            <a:r>
              <a:rPr lang="en-US"/>
              <a:t>Click to edit Master text styles</a:t>
            </a:r>
          </a:p>
        </p:txBody>
      </p:sp>
    </p:spTree>
    <p:extLst>
      <p:ext uri="{BB962C8B-B14F-4D97-AF65-F5344CB8AC3E}">
        <p14:creationId xmlns:p14="http://schemas.microsoft.com/office/powerpoint/2010/main" val="349952941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ext &amp; Image Grid 1">
    <p:spTree>
      <p:nvGrpSpPr>
        <p:cNvPr id="1" name=""/>
        <p:cNvGrpSpPr/>
        <p:nvPr/>
      </p:nvGrpSpPr>
      <p:grpSpPr>
        <a:xfrm>
          <a:off x="0" y="0"/>
          <a:ext cx="0" cy="0"/>
          <a:chOff x="0" y="0"/>
          <a:chExt cx="0" cy="0"/>
        </a:xfrm>
      </p:grpSpPr>
      <p:sp>
        <p:nvSpPr>
          <p:cNvPr id="2" name="Title 1"/>
          <p:cNvSpPr>
            <a:spLocks noGrp="1"/>
          </p:cNvSpPr>
          <p:nvPr>
            <p:ph type="title"/>
          </p:nvPr>
        </p:nvSpPr>
        <p:spPr>
          <a:xfrm>
            <a:off x="571641" y="484632"/>
            <a:ext cx="4572000" cy="521208"/>
          </a:xfrm>
        </p:spPr>
        <p:txBody>
          <a:bodyPr/>
          <a:lstStyle>
            <a:lvl1pPr>
              <a:defRPr/>
            </a:lvl1pPr>
          </a:lstStyle>
          <a:p>
            <a:r>
              <a:rPr lang="en-US"/>
              <a:t>Click to edit Master title style</a:t>
            </a:r>
            <a:endParaRPr lang="en-US" dirty="0"/>
          </a:p>
        </p:txBody>
      </p:sp>
      <p:sp>
        <p:nvSpPr>
          <p:cNvPr id="5" name="Text Placeholder 4"/>
          <p:cNvSpPr>
            <a:spLocks noGrp="1"/>
          </p:cNvSpPr>
          <p:nvPr>
            <p:ph type="body" sz="quarter" idx="10"/>
          </p:nvPr>
        </p:nvSpPr>
        <p:spPr>
          <a:xfrm>
            <a:off x="571500" y="1014984"/>
            <a:ext cx="4572000" cy="274320"/>
          </a:xfrm>
        </p:spPr>
        <p:txBody>
          <a:bodyPr/>
          <a:lstStyle>
            <a:lvl1pPr marL="0" indent="0">
              <a:spcAft>
                <a:spcPts val="0"/>
              </a:spcAft>
              <a:buNone/>
              <a:defRPr b="1">
                <a:latin typeface="Georgia" panose="02040502050405020303" pitchFamily="18" charset="0"/>
              </a:defRPr>
            </a:lvl1pPr>
          </a:lstStyle>
          <a:p>
            <a:pPr lvl="0"/>
            <a:r>
              <a:rPr lang="en-US"/>
              <a:t>Click to edit Master text styles</a:t>
            </a:r>
          </a:p>
        </p:txBody>
      </p:sp>
      <p:sp>
        <p:nvSpPr>
          <p:cNvPr id="7" name="Text Placeholder 6"/>
          <p:cNvSpPr>
            <a:spLocks noGrp="1"/>
          </p:cNvSpPr>
          <p:nvPr>
            <p:ph type="body" sz="quarter" idx="11"/>
          </p:nvPr>
        </p:nvSpPr>
        <p:spPr>
          <a:xfrm>
            <a:off x="571500" y="2002536"/>
            <a:ext cx="4297680" cy="4206240"/>
          </a:xfrm>
        </p:spPr>
        <p:txBody>
          <a:bodyPr/>
          <a:lstStyle>
            <a:lvl1pPr>
              <a:spcAft>
                <a:spcPts val="800"/>
              </a:spcAft>
              <a:defRPr/>
            </a:lvl1pPr>
            <a:lvl2pPr>
              <a:spcAft>
                <a:spcPts val="800"/>
              </a:spcAft>
              <a:defRPr/>
            </a:lvl2pPr>
            <a:lvl3pPr>
              <a:spcAft>
                <a:spcPts val="800"/>
              </a:spcAft>
              <a:defRPr/>
            </a:lvl3pPr>
            <a:lvl4pPr>
              <a:spcAft>
                <a:spcPts val="800"/>
              </a:spcAft>
              <a:defRPr/>
            </a:lvl4pPr>
            <a:lvl5pPr>
              <a:spcAft>
                <a:spcPts val="80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Picture Placeholder 8"/>
          <p:cNvSpPr>
            <a:spLocks noGrp="1"/>
          </p:cNvSpPr>
          <p:nvPr>
            <p:ph type="pic" sz="quarter" idx="13"/>
          </p:nvPr>
        </p:nvSpPr>
        <p:spPr>
          <a:xfrm>
            <a:off x="8717280" y="0"/>
            <a:ext cx="3474720" cy="2971800"/>
          </a:xfrm>
          <a:solidFill>
            <a:schemeClr val="tx2"/>
          </a:solidFill>
        </p:spPr>
        <p:txBody>
          <a:bodyPr lIns="2103120" tIns="1097280" rtlCol="0">
            <a:noAutofit/>
          </a:bodyPr>
          <a:lstStyle>
            <a:lvl1pPr marL="0" indent="0">
              <a:spcAft>
                <a:spcPts val="0"/>
              </a:spcAft>
              <a:buNone/>
              <a:defRPr b="1" cap="all" baseline="0">
                <a:solidFill>
                  <a:srgbClr val="FF289F"/>
                </a:solidFill>
              </a:defRPr>
            </a:lvl1pPr>
          </a:lstStyle>
          <a:p>
            <a:pPr lvl="0"/>
            <a:r>
              <a:rPr lang="en-US" noProof="0"/>
              <a:t>Click icon to add picture</a:t>
            </a:r>
            <a:endParaRPr lang="en-US" noProof="0" dirty="0"/>
          </a:p>
        </p:txBody>
      </p:sp>
      <p:sp>
        <p:nvSpPr>
          <p:cNvPr id="8" name="Picture Placeholder 8"/>
          <p:cNvSpPr>
            <a:spLocks noGrp="1"/>
          </p:cNvSpPr>
          <p:nvPr>
            <p:ph type="pic" sz="quarter" idx="14"/>
          </p:nvPr>
        </p:nvSpPr>
        <p:spPr>
          <a:xfrm>
            <a:off x="5242776" y="0"/>
            <a:ext cx="3474720" cy="2971800"/>
          </a:xfrm>
          <a:solidFill>
            <a:schemeClr val="tx2"/>
          </a:solidFill>
        </p:spPr>
        <p:txBody>
          <a:bodyPr lIns="2103120" tIns="1097280" rtlCol="0">
            <a:noAutofit/>
          </a:bodyPr>
          <a:lstStyle>
            <a:lvl1pPr marL="0" indent="0">
              <a:spcAft>
                <a:spcPts val="0"/>
              </a:spcAft>
              <a:buNone/>
              <a:defRPr b="1" cap="all" baseline="0">
                <a:solidFill>
                  <a:srgbClr val="FF289F"/>
                </a:solidFill>
              </a:defRPr>
            </a:lvl1pPr>
          </a:lstStyle>
          <a:p>
            <a:pPr lvl="0"/>
            <a:r>
              <a:rPr lang="en-US" noProof="0"/>
              <a:t>Click icon to add picture</a:t>
            </a:r>
            <a:endParaRPr lang="en-US" noProof="0" dirty="0"/>
          </a:p>
        </p:txBody>
      </p:sp>
      <p:sp>
        <p:nvSpPr>
          <p:cNvPr id="12" name="Picture Placeholder 8"/>
          <p:cNvSpPr>
            <a:spLocks noGrp="1"/>
          </p:cNvSpPr>
          <p:nvPr>
            <p:ph type="pic" sz="quarter" idx="15"/>
          </p:nvPr>
        </p:nvSpPr>
        <p:spPr>
          <a:xfrm>
            <a:off x="8717280" y="2973705"/>
            <a:ext cx="3474720" cy="2971800"/>
          </a:xfrm>
          <a:solidFill>
            <a:schemeClr val="tx2"/>
          </a:solidFill>
        </p:spPr>
        <p:txBody>
          <a:bodyPr lIns="2103120" tIns="1097280" rtlCol="0">
            <a:noAutofit/>
          </a:bodyPr>
          <a:lstStyle>
            <a:lvl1pPr marL="0" indent="0">
              <a:spcAft>
                <a:spcPts val="0"/>
              </a:spcAft>
              <a:buNone/>
              <a:defRPr b="1" cap="all" baseline="0">
                <a:solidFill>
                  <a:srgbClr val="FF289F"/>
                </a:solidFill>
              </a:defRPr>
            </a:lvl1pPr>
          </a:lstStyle>
          <a:p>
            <a:pPr lvl="0"/>
            <a:r>
              <a:rPr lang="en-US" noProof="0"/>
              <a:t>Click icon to add picture</a:t>
            </a:r>
            <a:endParaRPr lang="en-US" noProof="0" dirty="0"/>
          </a:p>
        </p:txBody>
      </p:sp>
      <p:sp>
        <p:nvSpPr>
          <p:cNvPr id="13" name="Picture Placeholder 8"/>
          <p:cNvSpPr>
            <a:spLocks noGrp="1"/>
          </p:cNvSpPr>
          <p:nvPr>
            <p:ph type="pic" sz="quarter" idx="16"/>
          </p:nvPr>
        </p:nvSpPr>
        <p:spPr>
          <a:xfrm>
            <a:off x="5242776" y="2973705"/>
            <a:ext cx="3474720" cy="2971800"/>
          </a:xfrm>
          <a:solidFill>
            <a:schemeClr val="tx2"/>
          </a:solidFill>
        </p:spPr>
        <p:txBody>
          <a:bodyPr lIns="2103120" tIns="1097280" rtlCol="0">
            <a:noAutofit/>
          </a:bodyPr>
          <a:lstStyle>
            <a:lvl1pPr marL="0" indent="0">
              <a:spcAft>
                <a:spcPts val="0"/>
              </a:spcAft>
              <a:buNone/>
              <a:defRPr b="1" cap="all" baseline="0">
                <a:solidFill>
                  <a:srgbClr val="FF289F"/>
                </a:solidFill>
              </a:defRPr>
            </a:lvl1pPr>
          </a:lstStyle>
          <a:p>
            <a:pPr lvl="0"/>
            <a:r>
              <a:rPr lang="en-US" noProof="0"/>
              <a:t>Click icon to add picture</a:t>
            </a:r>
            <a:endParaRPr lang="en-US" noProof="0" dirty="0"/>
          </a:p>
        </p:txBody>
      </p:sp>
      <p:sp>
        <p:nvSpPr>
          <p:cNvPr id="22" name="Text Placeholder 10"/>
          <p:cNvSpPr>
            <a:spLocks noGrp="1"/>
          </p:cNvSpPr>
          <p:nvPr>
            <p:ph type="body" sz="quarter" idx="30"/>
          </p:nvPr>
        </p:nvSpPr>
        <p:spPr>
          <a:xfrm>
            <a:off x="5242776" y="1280160"/>
            <a:ext cx="1691640" cy="1691640"/>
          </a:xfrm>
          <a:solidFill>
            <a:schemeClr val="bg2"/>
          </a:solidFill>
        </p:spPr>
        <p:txBody>
          <a:bodyPr lIns="100584" rIns="100584" bIns="137160" anchor="b"/>
          <a:lstStyle>
            <a:lvl1pPr marL="0" indent="0">
              <a:spcAft>
                <a:spcPts val="0"/>
              </a:spcAft>
              <a:buNone/>
              <a:defRPr sz="950" b="0">
                <a:solidFill>
                  <a:schemeClr val="tx1"/>
                </a:solidFill>
                <a:latin typeface="Calibri" panose="020F0502020204030204" pitchFamily="34" charset="0"/>
                <a:cs typeface="Calibri" panose="020F0502020204030204" pitchFamily="34" charset="0"/>
              </a:defRPr>
            </a:lvl1pPr>
          </a:lstStyle>
          <a:p>
            <a:pPr lvl="0"/>
            <a:r>
              <a:rPr lang="en-US"/>
              <a:t>Click to edit Master text styles</a:t>
            </a:r>
          </a:p>
        </p:txBody>
      </p:sp>
      <p:sp>
        <p:nvSpPr>
          <p:cNvPr id="18" name="Text Placeholder 10"/>
          <p:cNvSpPr>
            <a:spLocks noGrp="1"/>
          </p:cNvSpPr>
          <p:nvPr>
            <p:ph type="body" sz="quarter" idx="39"/>
          </p:nvPr>
        </p:nvSpPr>
        <p:spPr>
          <a:xfrm>
            <a:off x="8717280" y="1280160"/>
            <a:ext cx="1691640" cy="1691640"/>
          </a:xfrm>
          <a:solidFill>
            <a:schemeClr val="bg2"/>
          </a:solidFill>
        </p:spPr>
        <p:txBody>
          <a:bodyPr lIns="100584" rIns="100584" bIns="137160" anchor="b"/>
          <a:lstStyle>
            <a:lvl1pPr marL="0" indent="0">
              <a:spcAft>
                <a:spcPts val="0"/>
              </a:spcAft>
              <a:buNone/>
              <a:defRPr sz="950" b="0">
                <a:solidFill>
                  <a:schemeClr val="tx1"/>
                </a:solidFill>
                <a:latin typeface="Calibri" panose="020F0502020204030204" pitchFamily="34" charset="0"/>
                <a:cs typeface="Calibri" panose="020F0502020204030204" pitchFamily="34" charset="0"/>
              </a:defRPr>
            </a:lvl1pPr>
          </a:lstStyle>
          <a:p>
            <a:pPr lvl="0"/>
            <a:r>
              <a:rPr lang="en-US"/>
              <a:t>Click to edit Master text styles</a:t>
            </a:r>
          </a:p>
        </p:txBody>
      </p:sp>
      <p:sp>
        <p:nvSpPr>
          <p:cNvPr id="19" name="Text Placeholder 10"/>
          <p:cNvSpPr>
            <a:spLocks noGrp="1"/>
          </p:cNvSpPr>
          <p:nvPr>
            <p:ph type="body" sz="quarter" idx="40"/>
          </p:nvPr>
        </p:nvSpPr>
        <p:spPr>
          <a:xfrm>
            <a:off x="5242776" y="4253865"/>
            <a:ext cx="1691640" cy="1691640"/>
          </a:xfrm>
          <a:solidFill>
            <a:schemeClr val="bg2"/>
          </a:solidFill>
        </p:spPr>
        <p:txBody>
          <a:bodyPr lIns="100584" rIns="100584" bIns="137160" anchor="b"/>
          <a:lstStyle>
            <a:lvl1pPr marL="0" indent="0">
              <a:spcAft>
                <a:spcPts val="0"/>
              </a:spcAft>
              <a:buNone/>
              <a:defRPr sz="950" b="0">
                <a:solidFill>
                  <a:schemeClr val="tx1"/>
                </a:solidFill>
                <a:latin typeface="Calibri" panose="020F0502020204030204" pitchFamily="34" charset="0"/>
                <a:cs typeface="Calibri" panose="020F0502020204030204" pitchFamily="34" charset="0"/>
              </a:defRPr>
            </a:lvl1pPr>
          </a:lstStyle>
          <a:p>
            <a:pPr lvl="0"/>
            <a:r>
              <a:rPr lang="en-US"/>
              <a:t>Click to edit Master text styles</a:t>
            </a:r>
          </a:p>
        </p:txBody>
      </p:sp>
      <p:sp>
        <p:nvSpPr>
          <p:cNvPr id="20" name="Text Placeholder 10"/>
          <p:cNvSpPr>
            <a:spLocks noGrp="1"/>
          </p:cNvSpPr>
          <p:nvPr>
            <p:ph type="body" sz="quarter" idx="41"/>
          </p:nvPr>
        </p:nvSpPr>
        <p:spPr>
          <a:xfrm>
            <a:off x="8717280" y="4253865"/>
            <a:ext cx="1691640" cy="1691640"/>
          </a:xfrm>
          <a:solidFill>
            <a:schemeClr val="bg2"/>
          </a:solidFill>
        </p:spPr>
        <p:txBody>
          <a:bodyPr lIns="100584" rIns="100584" bIns="137160" anchor="b"/>
          <a:lstStyle>
            <a:lvl1pPr marL="0" indent="0">
              <a:spcAft>
                <a:spcPts val="0"/>
              </a:spcAft>
              <a:buNone/>
              <a:defRPr sz="950" b="0">
                <a:solidFill>
                  <a:schemeClr val="tx1"/>
                </a:solidFill>
                <a:latin typeface="Calibri" panose="020F0502020204030204" pitchFamily="34" charset="0"/>
                <a:cs typeface="Calibri" panose="020F0502020204030204" pitchFamily="34" charset="0"/>
              </a:defRPr>
            </a:lvl1pPr>
          </a:lstStyle>
          <a:p>
            <a:pPr lvl="0"/>
            <a:r>
              <a:rPr lang="en-US"/>
              <a:t>Click to edit Master text styles</a:t>
            </a:r>
          </a:p>
        </p:txBody>
      </p:sp>
    </p:spTree>
    <p:extLst>
      <p:ext uri="{BB962C8B-B14F-4D97-AF65-F5344CB8AC3E}">
        <p14:creationId xmlns:p14="http://schemas.microsoft.com/office/powerpoint/2010/main" val="359349943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ext &amp; Image Grid 2">
    <p:spTree>
      <p:nvGrpSpPr>
        <p:cNvPr id="1" name=""/>
        <p:cNvGrpSpPr/>
        <p:nvPr/>
      </p:nvGrpSpPr>
      <p:grpSpPr>
        <a:xfrm>
          <a:off x="0" y="0"/>
          <a:ext cx="0" cy="0"/>
          <a:chOff x="0" y="0"/>
          <a:chExt cx="0" cy="0"/>
        </a:xfrm>
      </p:grpSpPr>
      <p:sp>
        <p:nvSpPr>
          <p:cNvPr id="2" name="Title 1"/>
          <p:cNvSpPr>
            <a:spLocks noGrp="1"/>
          </p:cNvSpPr>
          <p:nvPr>
            <p:ph type="title"/>
          </p:nvPr>
        </p:nvSpPr>
        <p:spPr>
          <a:xfrm>
            <a:off x="571641" y="484632"/>
            <a:ext cx="4572000" cy="521208"/>
          </a:xfrm>
        </p:spPr>
        <p:txBody>
          <a:bodyPr/>
          <a:lstStyle>
            <a:lvl1pPr>
              <a:defRPr/>
            </a:lvl1pPr>
          </a:lstStyle>
          <a:p>
            <a:r>
              <a:rPr lang="en-US"/>
              <a:t>Click to edit Master title style</a:t>
            </a:r>
            <a:endParaRPr lang="en-US" dirty="0"/>
          </a:p>
        </p:txBody>
      </p:sp>
      <p:sp>
        <p:nvSpPr>
          <p:cNvPr id="5" name="Text Placeholder 4"/>
          <p:cNvSpPr>
            <a:spLocks noGrp="1"/>
          </p:cNvSpPr>
          <p:nvPr>
            <p:ph type="body" sz="quarter" idx="10"/>
          </p:nvPr>
        </p:nvSpPr>
        <p:spPr>
          <a:xfrm>
            <a:off x="571500" y="1014984"/>
            <a:ext cx="4572000" cy="274320"/>
          </a:xfrm>
        </p:spPr>
        <p:txBody>
          <a:bodyPr/>
          <a:lstStyle>
            <a:lvl1pPr marL="0" indent="0">
              <a:spcAft>
                <a:spcPts val="0"/>
              </a:spcAft>
              <a:buNone/>
              <a:defRPr b="1">
                <a:latin typeface="Georgia" panose="02040502050405020303" pitchFamily="18" charset="0"/>
              </a:defRPr>
            </a:lvl1pPr>
          </a:lstStyle>
          <a:p>
            <a:pPr lvl="0"/>
            <a:r>
              <a:rPr lang="en-US"/>
              <a:t>Click to edit Master text styles</a:t>
            </a:r>
          </a:p>
        </p:txBody>
      </p:sp>
      <p:sp>
        <p:nvSpPr>
          <p:cNvPr id="7" name="Text Placeholder 6"/>
          <p:cNvSpPr>
            <a:spLocks noGrp="1"/>
          </p:cNvSpPr>
          <p:nvPr>
            <p:ph type="body" sz="quarter" idx="11"/>
          </p:nvPr>
        </p:nvSpPr>
        <p:spPr>
          <a:xfrm>
            <a:off x="571500" y="2002536"/>
            <a:ext cx="4297680" cy="4206240"/>
          </a:xfrm>
        </p:spPr>
        <p:txBody>
          <a:bodyPr/>
          <a:lstStyle>
            <a:lvl1pPr>
              <a:spcAft>
                <a:spcPts val="800"/>
              </a:spcAft>
              <a:defRPr/>
            </a:lvl1pPr>
            <a:lvl2pPr>
              <a:spcAft>
                <a:spcPts val="800"/>
              </a:spcAft>
              <a:defRPr/>
            </a:lvl2pPr>
            <a:lvl3pPr>
              <a:spcAft>
                <a:spcPts val="800"/>
              </a:spcAft>
              <a:defRPr/>
            </a:lvl3pPr>
            <a:lvl4pPr>
              <a:spcAft>
                <a:spcPts val="800"/>
              </a:spcAft>
              <a:defRPr/>
            </a:lvl4pPr>
            <a:lvl5pPr>
              <a:spcAft>
                <a:spcPts val="80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Picture Placeholder 8"/>
          <p:cNvSpPr>
            <a:spLocks noGrp="1"/>
          </p:cNvSpPr>
          <p:nvPr>
            <p:ph type="pic" sz="quarter" idx="13"/>
          </p:nvPr>
        </p:nvSpPr>
        <p:spPr>
          <a:xfrm>
            <a:off x="8717280" y="0"/>
            <a:ext cx="3474720" cy="2971800"/>
          </a:xfrm>
          <a:solidFill>
            <a:schemeClr val="tx2"/>
          </a:solidFill>
        </p:spPr>
        <p:txBody>
          <a:bodyPr lIns="2103120" tIns="1097280" rtlCol="0">
            <a:noAutofit/>
          </a:bodyPr>
          <a:lstStyle>
            <a:lvl1pPr marL="0" indent="0">
              <a:spcAft>
                <a:spcPts val="0"/>
              </a:spcAft>
              <a:buNone/>
              <a:defRPr b="1" cap="all" baseline="0">
                <a:solidFill>
                  <a:srgbClr val="FF289F"/>
                </a:solidFill>
              </a:defRPr>
            </a:lvl1pPr>
          </a:lstStyle>
          <a:p>
            <a:pPr lvl="0"/>
            <a:r>
              <a:rPr lang="en-US" noProof="0"/>
              <a:t>Click icon to add picture</a:t>
            </a:r>
            <a:endParaRPr lang="en-US" noProof="0" dirty="0"/>
          </a:p>
        </p:txBody>
      </p:sp>
      <p:sp>
        <p:nvSpPr>
          <p:cNvPr id="8" name="Picture Placeholder 8"/>
          <p:cNvSpPr>
            <a:spLocks noGrp="1"/>
          </p:cNvSpPr>
          <p:nvPr>
            <p:ph type="pic" sz="quarter" idx="14"/>
          </p:nvPr>
        </p:nvSpPr>
        <p:spPr>
          <a:xfrm>
            <a:off x="5242776" y="0"/>
            <a:ext cx="3474720" cy="2971800"/>
          </a:xfrm>
          <a:solidFill>
            <a:schemeClr val="tx2"/>
          </a:solidFill>
        </p:spPr>
        <p:txBody>
          <a:bodyPr lIns="2103120" tIns="1097280" rtlCol="0">
            <a:noAutofit/>
          </a:bodyPr>
          <a:lstStyle>
            <a:lvl1pPr marL="0" indent="0">
              <a:spcAft>
                <a:spcPts val="0"/>
              </a:spcAft>
              <a:buNone/>
              <a:defRPr b="1" cap="all" baseline="0">
                <a:solidFill>
                  <a:srgbClr val="FF289F"/>
                </a:solidFill>
              </a:defRPr>
            </a:lvl1pPr>
          </a:lstStyle>
          <a:p>
            <a:pPr lvl="0"/>
            <a:r>
              <a:rPr lang="en-US" noProof="0"/>
              <a:t>Click icon to add picture</a:t>
            </a:r>
            <a:endParaRPr lang="en-US" noProof="0" dirty="0"/>
          </a:p>
        </p:txBody>
      </p:sp>
      <p:sp>
        <p:nvSpPr>
          <p:cNvPr id="12" name="Picture Placeholder 8"/>
          <p:cNvSpPr>
            <a:spLocks noGrp="1"/>
          </p:cNvSpPr>
          <p:nvPr>
            <p:ph type="pic" sz="quarter" idx="15"/>
          </p:nvPr>
        </p:nvSpPr>
        <p:spPr>
          <a:xfrm>
            <a:off x="8717280" y="2973705"/>
            <a:ext cx="3474720" cy="2971800"/>
          </a:xfrm>
          <a:solidFill>
            <a:schemeClr val="tx2"/>
          </a:solidFill>
        </p:spPr>
        <p:txBody>
          <a:bodyPr lIns="2103120" tIns="1097280" rtlCol="0">
            <a:noAutofit/>
          </a:bodyPr>
          <a:lstStyle>
            <a:lvl1pPr marL="0" indent="0">
              <a:spcAft>
                <a:spcPts val="0"/>
              </a:spcAft>
              <a:buNone/>
              <a:defRPr b="1" cap="all" baseline="0">
                <a:solidFill>
                  <a:srgbClr val="FF289F"/>
                </a:solidFill>
              </a:defRPr>
            </a:lvl1pPr>
          </a:lstStyle>
          <a:p>
            <a:pPr lvl="0"/>
            <a:r>
              <a:rPr lang="en-US" noProof="0"/>
              <a:t>Click icon to add picture</a:t>
            </a:r>
            <a:endParaRPr lang="en-US" noProof="0" dirty="0"/>
          </a:p>
        </p:txBody>
      </p:sp>
      <p:sp>
        <p:nvSpPr>
          <p:cNvPr id="13" name="Picture Placeholder 8"/>
          <p:cNvSpPr>
            <a:spLocks noGrp="1"/>
          </p:cNvSpPr>
          <p:nvPr>
            <p:ph type="pic" sz="quarter" idx="16"/>
          </p:nvPr>
        </p:nvSpPr>
        <p:spPr>
          <a:xfrm>
            <a:off x="5242776" y="2973705"/>
            <a:ext cx="3474720" cy="2971800"/>
          </a:xfrm>
          <a:solidFill>
            <a:schemeClr val="tx2"/>
          </a:solidFill>
        </p:spPr>
        <p:txBody>
          <a:bodyPr lIns="2103120" tIns="1097280" rtlCol="0">
            <a:noAutofit/>
          </a:bodyPr>
          <a:lstStyle>
            <a:lvl1pPr marL="0" indent="0">
              <a:spcAft>
                <a:spcPts val="0"/>
              </a:spcAft>
              <a:buNone/>
              <a:defRPr b="1" cap="all" baseline="0">
                <a:solidFill>
                  <a:srgbClr val="FF289F"/>
                </a:solidFill>
              </a:defRPr>
            </a:lvl1pPr>
          </a:lstStyle>
          <a:p>
            <a:pPr lvl="0"/>
            <a:r>
              <a:rPr lang="en-US" noProof="0"/>
              <a:t>Click icon to add picture</a:t>
            </a:r>
            <a:endParaRPr lang="en-US" noProof="0" dirty="0"/>
          </a:p>
        </p:txBody>
      </p:sp>
      <p:sp>
        <p:nvSpPr>
          <p:cNvPr id="22" name="Text Placeholder 10"/>
          <p:cNvSpPr>
            <a:spLocks noGrp="1"/>
          </p:cNvSpPr>
          <p:nvPr>
            <p:ph type="body" sz="quarter" idx="30"/>
          </p:nvPr>
        </p:nvSpPr>
        <p:spPr>
          <a:xfrm>
            <a:off x="5242776" y="1280160"/>
            <a:ext cx="1691640" cy="1691640"/>
          </a:xfrm>
          <a:solidFill>
            <a:schemeClr val="accent1"/>
          </a:solidFill>
        </p:spPr>
        <p:txBody>
          <a:bodyPr lIns="100584" rIns="100584" bIns="137160" anchor="b"/>
          <a:lstStyle>
            <a:lvl1pPr marL="0" indent="0">
              <a:spcAft>
                <a:spcPts val="0"/>
              </a:spcAft>
              <a:buNone/>
              <a:defRPr sz="950" b="0">
                <a:solidFill>
                  <a:schemeClr val="bg1"/>
                </a:solidFill>
                <a:latin typeface="Calibri" panose="020F0502020204030204" pitchFamily="34" charset="0"/>
                <a:cs typeface="Calibri" panose="020F0502020204030204" pitchFamily="34" charset="0"/>
              </a:defRPr>
            </a:lvl1pPr>
          </a:lstStyle>
          <a:p>
            <a:pPr lvl="0"/>
            <a:r>
              <a:rPr lang="en-US"/>
              <a:t>Click to edit Master text styles</a:t>
            </a:r>
          </a:p>
        </p:txBody>
      </p:sp>
      <p:sp>
        <p:nvSpPr>
          <p:cNvPr id="18" name="Text Placeholder 10"/>
          <p:cNvSpPr>
            <a:spLocks noGrp="1"/>
          </p:cNvSpPr>
          <p:nvPr>
            <p:ph type="body" sz="quarter" idx="39"/>
          </p:nvPr>
        </p:nvSpPr>
        <p:spPr>
          <a:xfrm>
            <a:off x="8717280" y="1280160"/>
            <a:ext cx="1691640" cy="1691640"/>
          </a:xfrm>
          <a:solidFill>
            <a:schemeClr val="accent1"/>
          </a:solidFill>
        </p:spPr>
        <p:txBody>
          <a:bodyPr lIns="100584" rIns="100584" bIns="137160" anchor="b"/>
          <a:lstStyle>
            <a:lvl1pPr marL="0" indent="0">
              <a:spcAft>
                <a:spcPts val="0"/>
              </a:spcAft>
              <a:buNone/>
              <a:defRPr sz="950" b="0">
                <a:solidFill>
                  <a:schemeClr val="bg1"/>
                </a:solidFill>
                <a:latin typeface="Calibri" panose="020F0502020204030204" pitchFamily="34" charset="0"/>
                <a:cs typeface="Calibri" panose="020F0502020204030204" pitchFamily="34" charset="0"/>
              </a:defRPr>
            </a:lvl1pPr>
          </a:lstStyle>
          <a:p>
            <a:pPr lvl="0"/>
            <a:r>
              <a:rPr lang="en-US"/>
              <a:t>Click to edit Master text styles</a:t>
            </a:r>
          </a:p>
        </p:txBody>
      </p:sp>
      <p:sp>
        <p:nvSpPr>
          <p:cNvPr id="19" name="Text Placeholder 10"/>
          <p:cNvSpPr>
            <a:spLocks noGrp="1"/>
          </p:cNvSpPr>
          <p:nvPr>
            <p:ph type="body" sz="quarter" idx="40"/>
          </p:nvPr>
        </p:nvSpPr>
        <p:spPr>
          <a:xfrm>
            <a:off x="5242776" y="4253865"/>
            <a:ext cx="1691640" cy="1691640"/>
          </a:xfrm>
          <a:solidFill>
            <a:schemeClr val="accent1"/>
          </a:solidFill>
        </p:spPr>
        <p:txBody>
          <a:bodyPr lIns="100584" rIns="100584" bIns="137160" anchor="b"/>
          <a:lstStyle>
            <a:lvl1pPr marL="0" indent="0">
              <a:spcAft>
                <a:spcPts val="0"/>
              </a:spcAft>
              <a:buNone/>
              <a:defRPr sz="950" b="0">
                <a:solidFill>
                  <a:schemeClr val="bg1"/>
                </a:solidFill>
                <a:latin typeface="Calibri" panose="020F0502020204030204" pitchFamily="34" charset="0"/>
                <a:cs typeface="Calibri" panose="020F0502020204030204" pitchFamily="34" charset="0"/>
              </a:defRPr>
            </a:lvl1pPr>
          </a:lstStyle>
          <a:p>
            <a:pPr lvl="0"/>
            <a:r>
              <a:rPr lang="en-US"/>
              <a:t>Click to edit Master text styles</a:t>
            </a:r>
          </a:p>
        </p:txBody>
      </p:sp>
      <p:sp>
        <p:nvSpPr>
          <p:cNvPr id="20" name="Text Placeholder 10"/>
          <p:cNvSpPr>
            <a:spLocks noGrp="1"/>
          </p:cNvSpPr>
          <p:nvPr>
            <p:ph type="body" sz="quarter" idx="41"/>
          </p:nvPr>
        </p:nvSpPr>
        <p:spPr>
          <a:xfrm>
            <a:off x="8717280" y="4253865"/>
            <a:ext cx="1691640" cy="1691640"/>
          </a:xfrm>
          <a:solidFill>
            <a:schemeClr val="accent1"/>
          </a:solidFill>
        </p:spPr>
        <p:txBody>
          <a:bodyPr lIns="100584" rIns="100584" bIns="137160" anchor="b"/>
          <a:lstStyle>
            <a:lvl1pPr marL="0" indent="0">
              <a:spcAft>
                <a:spcPts val="0"/>
              </a:spcAft>
              <a:buNone/>
              <a:defRPr sz="950" b="0">
                <a:solidFill>
                  <a:schemeClr val="bg1"/>
                </a:solidFill>
                <a:latin typeface="Calibri" panose="020F0502020204030204" pitchFamily="34" charset="0"/>
                <a:cs typeface="Calibri" panose="020F0502020204030204" pitchFamily="34" charset="0"/>
              </a:defRPr>
            </a:lvl1pPr>
          </a:lstStyle>
          <a:p>
            <a:pPr lvl="0"/>
            <a:r>
              <a:rPr lang="en-US"/>
              <a:t>Click to edit Master text styles</a:t>
            </a:r>
          </a:p>
        </p:txBody>
      </p:sp>
    </p:spTree>
    <p:extLst>
      <p:ext uri="{BB962C8B-B14F-4D97-AF65-F5344CB8AC3E}">
        <p14:creationId xmlns:p14="http://schemas.microsoft.com/office/powerpoint/2010/main" val="10775799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ext &amp; Image Grid 3">
    <p:spTree>
      <p:nvGrpSpPr>
        <p:cNvPr id="1" name=""/>
        <p:cNvGrpSpPr/>
        <p:nvPr/>
      </p:nvGrpSpPr>
      <p:grpSpPr>
        <a:xfrm>
          <a:off x="0" y="0"/>
          <a:ext cx="0" cy="0"/>
          <a:chOff x="0" y="0"/>
          <a:chExt cx="0" cy="0"/>
        </a:xfrm>
      </p:grpSpPr>
      <p:sp>
        <p:nvSpPr>
          <p:cNvPr id="2" name="Title 1"/>
          <p:cNvSpPr>
            <a:spLocks noGrp="1"/>
          </p:cNvSpPr>
          <p:nvPr>
            <p:ph type="title"/>
          </p:nvPr>
        </p:nvSpPr>
        <p:spPr>
          <a:xfrm>
            <a:off x="571641" y="484632"/>
            <a:ext cx="4572000" cy="521208"/>
          </a:xfrm>
        </p:spPr>
        <p:txBody>
          <a:bodyPr/>
          <a:lstStyle>
            <a:lvl1pPr>
              <a:defRPr/>
            </a:lvl1pPr>
          </a:lstStyle>
          <a:p>
            <a:r>
              <a:rPr lang="en-US"/>
              <a:t>Click to edit Master title style</a:t>
            </a:r>
            <a:endParaRPr lang="en-US" dirty="0"/>
          </a:p>
        </p:txBody>
      </p:sp>
      <p:sp>
        <p:nvSpPr>
          <p:cNvPr id="5" name="Text Placeholder 4"/>
          <p:cNvSpPr>
            <a:spLocks noGrp="1"/>
          </p:cNvSpPr>
          <p:nvPr>
            <p:ph type="body" sz="quarter" idx="10"/>
          </p:nvPr>
        </p:nvSpPr>
        <p:spPr>
          <a:xfrm>
            <a:off x="571500" y="1014984"/>
            <a:ext cx="4572000" cy="274320"/>
          </a:xfrm>
        </p:spPr>
        <p:txBody>
          <a:bodyPr/>
          <a:lstStyle>
            <a:lvl1pPr marL="0" indent="0">
              <a:spcAft>
                <a:spcPts val="0"/>
              </a:spcAft>
              <a:buNone/>
              <a:defRPr b="1">
                <a:latin typeface="Georgia" panose="02040502050405020303" pitchFamily="18" charset="0"/>
              </a:defRPr>
            </a:lvl1pPr>
          </a:lstStyle>
          <a:p>
            <a:pPr lvl="0"/>
            <a:r>
              <a:rPr lang="en-US"/>
              <a:t>Click to edit Master text styles</a:t>
            </a:r>
          </a:p>
        </p:txBody>
      </p:sp>
      <p:sp>
        <p:nvSpPr>
          <p:cNvPr id="7" name="Text Placeholder 6"/>
          <p:cNvSpPr>
            <a:spLocks noGrp="1"/>
          </p:cNvSpPr>
          <p:nvPr>
            <p:ph type="body" sz="quarter" idx="11"/>
          </p:nvPr>
        </p:nvSpPr>
        <p:spPr>
          <a:xfrm>
            <a:off x="571500" y="2002536"/>
            <a:ext cx="4297680" cy="4206240"/>
          </a:xfrm>
        </p:spPr>
        <p:txBody>
          <a:bodyPr/>
          <a:lstStyle>
            <a:lvl1pPr>
              <a:spcAft>
                <a:spcPts val="800"/>
              </a:spcAft>
              <a:defRPr/>
            </a:lvl1pPr>
            <a:lvl2pPr>
              <a:spcAft>
                <a:spcPts val="800"/>
              </a:spcAft>
              <a:defRPr/>
            </a:lvl2pPr>
            <a:lvl3pPr>
              <a:spcAft>
                <a:spcPts val="800"/>
              </a:spcAft>
              <a:defRPr/>
            </a:lvl3pPr>
            <a:lvl4pPr>
              <a:spcAft>
                <a:spcPts val="800"/>
              </a:spcAft>
              <a:defRPr/>
            </a:lvl4pPr>
            <a:lvl5pPr>
              <a:spcAft>
                <a:spcPts val="80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Picture Placeholder 8"/>
          <p:cNvSpPr>
            <a:spLocks noGrp="1"/>
          </p:cNvSpPr>
          <p:nvPr>
            <p:ph type="pic" sz="quarter" idx="13"/>
          </p:nvPr>
        </p:nvSpPr>
        <p:spPr>
          <a:xfrm>
            <a:off x="8717280" y="0"/>
            <a:ext cx="3474720" cy="2971800"/>
          </a:xfrm>
          <a:solidFill>
            <a:schemeClr val="tx2"/>
          </a:solidFill>
        </p:spPr>
        <p:txBody>
          <a:bodyPr lIns="2103120" tIns="1097280" rtlCol="0">
            <a:noAutofit/>
          </a:bodyPr>
          <a:lstStyle>
            <a:lvl1pPr marL="0" indent="0">
              <a:spcAft>
                <a:spcPts val="0"/>
              </a:spcAft>
              <a:buNone/>
              <a:defRPr b="1" cap="all" baseline="0">
                <a:solidFill>
                  <a:srgbClr val="FF289F"/>
                </a:solidFill>
              </a:defRPr>
            </a:lvl1pPr>
          </a:lstStyle>
          <a:p>
            <a:pPr lvl="0"/>
            <a:r>
              <a:rPr lang="en-US" noProof="0"/>
              <a:t>Click icon to add picture</a:t>
            </a:r>
            <a:endParaRPr lang="en-US" noProof="0" dirty="0"/>
          </a:p>
        </p:txBody>
      </p:sp>
      <p:sp>
        <p:nvSpPr>
          <p:cNvPr id="8" name="Picture Placeholder 8"/>
          <p:cNvSpPr>
            <a:spLocks noGrp="1"/>
          </p:cNvSpPr>
          <p:nvPr>
            <p:ph type="pic" sz="quarter" idx="14"/>
          </p:nvPr>
        </p:nvSpPr>
        <p:spPr>
          <a:xfrm>
            <a:off x="5242776" y="0"/>
            <a:ext cx="3474720" cy="2971800"/>
          </a:xfrm>
          <a:solidFill>
            <a:schemeClr val="tx2"/>
          </a:solidFill>
        </p:spPr>
        <p:txBody>
          <a:bodyPr lIns="2103120" tIns="1097280" rtlCol="0">
            <a:noAutofit/>
          </a:bodyPr>
          <a:lstStyle>
            <a:lvl1pPr marL="0" indent="0">
              <a:spcAft>
                <a:spcPts val="0"/>
              </a:spcAft>
              <a:buNone/>
              <a:defRPr b="1" cap="all" baseline="0">
                <a:solidFill>
                  <a:srgbClr val="FF289F"/>
                </a:solidFill>
              </a:defRPr>
            </a:lvl1pPr>
          </a:lstStyle>
          <a:p>
            <a:pPr lvl="0"/>
            <a:r>
              <a:rPr lang="en-US" noProof="0"/>
              <a:t>Click icon to add picture</a:t>
            </a:r>
            <a:endParaRPr lang="en-US" noProof="0" dirty="0"/>
          </a:p>
        </p:txBody>
      </p:sp>
      <p:sp>
        <p:nvSpPr>
          <p:cNvPr id="12" name="Picture Placeholder 8"/>
          <p:cNvSpPr>
            <a:spLocks noGrp="1"/>
          </p:cNvSpPr>
          <p:nvPr>
            <p:ph type="pic" sz="quarter" idx="15"/>
          </p:nvPr>
        </p:nvSpPr>
        <p:spPr>
          <a:xfrm>
            <a:off x="8717280" y="2973705"/>
            <a:ext cx="3474720" cy="2971800"/>
          </a:xfrm>
          <a:solidFill>
            <a:schemeClr val="tx2"/>
          </a:solidFill>
        </p:spPr>
        <p:txBody>
          <a:bodyPr lIns="2103120" tIns="1097280" rtlCol="0">
            <a:noAutofit/>
          </a:bodyPr>
          <a:lstStyle>
            <a:lvl1pPr marL="0" indent="0">
              <a:spcAft>
                <a:spcPts val="0"/>
              </a:spcAft>
              <a:buNone/>
              <a:defRPr b="1" cap="all" baseline="0">
                <a:solidFill>
                  <a:srgbClr val="FF289F"/>
                </a:solidFill>
              </a:defRPr>
            </a:lvl1pPr>
          </a:lstStyle>
          <a:p>
            <a:pPr lvl="0"/>
            <a:r>
              <a:rPr lang="en-US" noProof="0"/>
              <a:t>Click icon to add picture</a:t>
            </a:r>
            <a:endParaRPr lang="en-US" noProof="0" dirty="0"/>
          </a:p>
        </p:txBody>
      </p:sp>
      <p:sp>
        <p:nvSpPr>
          <p:cNvPr id="13" name="Picture Placeholder 8"/>
          <p:cNvSpPr>
            <a:spLocks noGrp="1"/>
          </p:cNvSpPr>
          <p:nvPr>
            <p:ph type="pic" sz="quarter" idx="16"/>
          </p:nvPr>
        </p:nvSpPr>
        <p:spPr>
          <a:xfrm>
            <a:off x="5242776" y="2973705"/>
            <a:ext cx="3474720" cy="2971800"/>
          </a:xfrm>
          <a:solidFill>
            <a:schemeClr val="tx2"/>
          </a:solidFill>
        </p:spPr>
        <p:txBody>
          <a:bodyPr lIns="2103120" tIns="1097280" rtlCol="0">
            <a:noAutofit/>
          </a:bodyPr>
          <a:lstStyle>
            <a:lvl1pPr marL="0" indent="0">
              <a:spcAft>
                <a:spcPts val="0"/>
              </a:spcAft>
              <a:buNone/>
              <a:defRPr b="1" cap="all" baseline="0">
                <a:solidFill>
                  <a:srgbClr val="FF289F"/>
                </a:solidFill>
              </a:defRPr>
            </a:lvl1pPr>
          </a:lstStyle>
          <a:p>
            <a:pPr lvl="0"/>
            <a:r>
              <a:rPr lang="en-US" noProof="0"/>
              <a:t>Click icon to add picture</a:t>
            </a:r>
            <a:endParaRPr lang="en-US" noProof="0" dirty="0"/>
          </a:p>
        </p:txBody>
      </p:sp>
      <p:sp>
        <p:nvSpPr>
          <p:cNvPr id="22" name="Text Placeholder 10"/>
          <p:cNvSpPr>
            <a:spLocks noGrp="1"/>
          </p:cNvSpPr>
          <p:nvPr>
            <p:ph type="body" sz="quarter" idx="30"/>
          </p:nvPr>
        </p:nvSpPr>
        <p:spPr>
          <a:xfrm>
            <a:off x="5242776" y="1280160"/>
            <a:ext cx="1691640" cy="1691640"/>
          </a:xfrm>
          <a:solidFill>
            <a:schemeClr val="accent2"/>
          </a:solidFill>
        </p:spPr>
        <p:txBody>
          <a:bodyPr lIns="100584" rIns="100584" bIns="137160" anchor="b"/>
          <a:lstStyle>
            <a:lvl1pPr marL="0" indent="0">
              <a:spcAft>
                <a:spcPts val="0"/>
              </a:spcAft>
              <a:buNone/>
              <a:defRPr sz="950" b="0">
                <a:solidFill>
                  <a:schemeClr val="bg1"/>
                </a:solidFill>
                <a:latin typeface="Calibri" panose="020F0502020204030204" pitchFamily="34" charset="0"/>
                <a:cs typeface="Calibri" panose="020F0502020204030204" pitchFamily="34" charset="0"/>
              </a:defRPr>
            </a:lvl1pPr>
          </a:lstStyle>
          <a:p>
            <a:pPr lvl="0"/>
            <a:r>
              <a:rPr lang="en-US"/>
              <a:t>Click to edit Master text styles</a:t>
            </a:r>
          </a:p>
        </p:txBody>
      </p:sp>
      <p:sp>
        <p:nvSpPr>
          <p:cNvPr id="18" name="Text Placeholder 10"/>
          <p:cNvSpPr>
            <a:spLocks noGrp="1"/>
          </p:cNvSpPr>
          <p:nvPr>
            <p:ph type="body" sz="quarter" idx="39"/>
          </p:nvPr>
        </p:nvSpPr>
        <p:spPr>
          <a:xfrm>
            <a:off x="8717280" y="1280160"/>
            <a:ext cx="1691640" cy="1691640"/>
          </a:xfrm>
          <a:solidFill>
            <a:schemeClr val="accent2"/>
          </a:solidFill>
        </p:spPr>
        <p:txBody>
          <a:bodyPr lIns="100584" rIns="100584" bIns="137160" anchor="b"/>
          <a:lstStyle>
            <a:lvl1pPr marL="0" indent="0">
              <a:spcAft>
                <a:spcPts val="0"/>
              </a:spcAft>
              <a:buNone/>
              <a:defRPr sz="950" b="0">
                <a:solidFill>
                  <a:schemeClr val="bg1"/>
                </a:solidFill>
                <a:latin typeface="Calibri" panose="020F0502020204030204" pitchFamily="34" charset="0"/>
                <a:cs typeface="Calibri" panose="020F0502020204030204" pitchFamily="34" charset="0"/>
              </a:defRPr>
            </a:lvl1pPr>
          </a:lstStyle>
          <a:p>
            <a:pPr lvl="0"/>
            <a:r>
              <a:rPr lang="en-US"/>
              <a:t>Click to edit Master text styles</a:t>
            </a:r>
          </a:p>
        </p:txBody>
      </p:sp>
      <p:sp>
        <p:nvSpPr>
          <p:cNvPr id="19" name="Text Placeholder 10"/>
          <p:cNvSpPr>
            <a:spLocks noGrp="1"/>
          </p:cNvSpPr>
          <p:nvPr>
            <p:ph type="body" sz="quarter" idx="40"/>
          </p:nvPr>
        </p:nvSpPr>
        <p:spPr>
          <a:xfrm>
            <a:off x="5242776" y="4253865"/>
            <a:ext cx="1691640" cy="1691640"/>
          </a:xfrm>
          <a:solidFill>
            <a:schemeClr val="accent2"/>
          </a:solidFill>
        </p:spPr>
        <p:txBody>
          <a:bodyPr lIns="100584" rIns="100584" bIns="137160" anchor="b"/>
          <a:lstStyle>
            <a:lvl1pPr marL="0" indent="0">
              <a:spcAft>
                <a:spcPts val="0"/>
              </a:spcAft>
              <a:buNone/>
              <a:defRPr sz="950" b="0">
                <a:solidFill>
                  <a:schemeClr val="bg1"/>
                </a:solidFill>
                <a:latin typeface="Calibri" panose="020F0502020204030204" pitchFamily="34" charset="0"/>
                <a:cs typeface="Calibri" panose="020F0502020204030204" pitchFamily="34" charset="0"/>
              </a:defRPr>
            </a:lvl1pPr>
          </a:lstStyle>
          <a:p>
            <a:pPr lvl="0"/>
            <a:r>
              <a:rPr lang="en-US"/>
              <a:t>Click to edit Master text styles</a:t>
            </a:r>
          </a:p>
        </p:txBody>
      </p:sp>
      <p:sp>
        <p:nvSpPr>
          <p:cNvPr id="20" name="Text Placeholder 10"/>
          <p:cNvSpPr>
            <a:spLocks noGrp="1"/>
          </p:cNvSpPr>
          <p:nvPr>
            <p:ph type="body" sz="quarter" idx="41"/>
          </p:nvPr>
        </p:nvSpPr>
        <p:spPr>
          <a:xfrm>
            <a:off x="8717280" y="4253865"/>
            <a:ext cx="1691640" cy="1691640"/>
          </a:xfrm>
          <a:solidFill>
            <a:schemeClr val="accent2"/>
          </a:solidFill>
        </p:spPr>
        <p:txBody>
          <a:bodyPr lIns="100584" rIns="100584" bIns="137160" anchor="b"/>
          <a:lstStyle>
            <a:lvl1pPr marL="0" indent="0">
              <a:spcAft>
                <a:spcPts val="0"/>
              </a:spcAft>
              <a:buNone/>
              <a:defRPr sz="950" b="0">
                <a:solidFill>
                  <a:schemeClr val="bg1"/>
                </a:solidFill>
                <a:latin typeface="Calibri" panose="020F0502020204030204" pitchFamily="34" charset="0"/>
                <a:cs typeface="Calibri" panose="020F0502020204030204" pitchFamily="34" charset="0"/>
              </a:defRPr>
            </a:lvl1pPr>
          </a:lstStyle>
          <a:p>
            <a:pPr lvl="0"/>
            <a:r>
              <a:rPr lang="en-US"/>
              <a:t>Click to edit Master text styles</a:t>
            </a:r>
          </a:p>
        </p:txBody>
      </p:sp>
    </p:spTree>
    <p:extLst>
      <p:ext uri="{BB962C8B-B14F-4D97-AF65-F5344CB8AC3E}">
        <p14:creationId xmlns:p14="http://schemas.microsoft.com/office/powerpoint/2010/main" val="408535711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ext &amp; Image Grid 4">
    <p:spTree>
      <p:nvGrpSpPr>
        <p:cNvPr id="1" name=""/>
        <p:cNvGrpSpPr/>
        <p:nvPr/>
      </p:nvGrpSpPr>
      <p:grpSpPr>
        <a:xfrm>
          <a:off x="0" y="0"/>
          <a:ext cx="0" cy="0"/>
          <a:chOff x="0" y="0"/>
          <a:chExt cx="0" cy="0"/>
        </a:xfrm>
      </p:grpSpPr>
      <p:sp>
        <p:nvSpPr>
          <p:cNvPr id="2" name="Title 1"/>
          <p:cNvSpPr>
            <a:spLocks noGrp="1"/>
          </p:cNvSpPr>
          <p:nvPr>
            <p:ph type="title"/>
          </p:nvPr>
        </p:nvSpPr>
        <p:spPr>
          <a:xfrm>
            <a:off x="571641" y="484632"/>
            <a:ext cx="4572000" cy="521208"/>
          </a:xfrm>
        </p:spPr>
        <p:txBody>
          <a:bodyPr/>
          <a:lstStyle>
            <a:lvl1pPr>
              <a:defRPr/>
            </a:lvl1pPr>
          </a:lstStyle>
          <a:p>
            <a:r>
              <a:rPr lang="en-US"/>
              <a:t>Click to edit Master title style</a:t>
            </a:r>
            <a:endParaRPr lang="en-US" dirty="0"/>
          </a:p>
        </p:txBody>
      </p:sp>
      <p:sp>
        <p:nvSpPr>
          <p:cNvPr id="5" name="Text Placeholder 4"/>
          <p:cNvSpPr>
            <a:spLocks noGrp="1"/>
          </p:cNvSpPr>
          <p:nvPr>
            <p:ph type="body" sz="quarter" idx="10"/>
          </p:nvPr>
        </p:nvSpPr>
        <p:spPr>
          <a:xfrm>
            <a:off x="571500" y="1014984"/>
            <a:ext cx="4572000" cy="274320"/>
          </a:xfrm>
        </p:spPr>
        <p:txBody>
          <a:bodyPr/>
          <a:lstStyle>
            <a:lvl1pPr marL="0" indent="0">
              <a:spcAft>
                <a:spcPts val="0"/>
              </a:spcAft>
              <a:buNone/>
              <a:defRPr b="1">
                <a:latin typeface="Georgia" panose="02040502050405020303" pitchFamily="18" charset="0"/>
              </a:defRPr>
            </a:lvl1pPr>
          </a:lstStyle>
          <a:p>
            <a:pPr lvl="0"/>
            <a:r>
              <a:rPr lang="en-US"/>
              <a:t>Click to edit Master text styles</a:t>
            </a:r>
          </a:p>
        </p:txBody>
      </p:sp>
      <p:sp>
        <p:nvSpPr>
          <p:cNvPr id="7" name="Text Placeholder 6"/>
          <p:cNvSpPr>
            <a:spLocks noGrp="1"/>
          </p:cNvSpPr>
          <p:nvPr>
            <p:ph type="body" sz="quarter" idx="11"/>
          </p:nvPr>
        </p:nvSpPr>
        <p:spPr>
          <a:xfrm>
            <a:off x="571500" y="2002536"/>
            <a:ext cx="4297680" cy="4206240"/>
          </a:xfrm>
        </p:spPr>
        <p:txBody>
          <a:bodyPr/>
          <a:lstStyle>
            <a:lvl1pPr>
              <a:spcAft>
                <a:spcPts val="800"/>
              </a:spcAft>
              <a:defRPr/>
            </a:lvl1pPr>
            <a:lvl2pPr>
              <a:spcAft>
                <a:spcPts val="800"/>
              </a:spcAft>
              <a:defRPr/>
            </a:lvl2pPr>
            <a:lvl3pPr>
              <a:spcAft>
                <a:spcPts val="800"/>
              </a:spcAft>
              <a:defRPr/>
            </a:lvl3pPr>
            <a:lvl4pPr>
              <a:spcAft>
                <a:spcPts val="800"/>
              </a:spcAft>
              <a:defRPr/>
            </a:lvl4pPr>
            <a:lvl5pPr>
              <a:spcAft>
                <a:spcPts val="80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Picture Placeholder 8"/>
          <p:cNvSpPr>
            <a:spLocks noGrp="1"/>
          </p:cNvSpPr>
          <p:nvPr>
            <p:ph type="pic" sz="quarter" idx="13"/>
          </p:nvPr>
        </p:nvSpPr>
        <p:spPr>
          <a:xfrm>
            <a:off x="8717280" y="0"/>
            <a:ext cx="3474720" cy="2971800"/>
          </a:xfrm>
          <a:solidFill>
            <a:schemeClr val="tx2"/>
          </a:solidFill>
        </p:spPr>
        <p:txBody>
          <a:bodyPr lIns="2103120" tIns="1097280" rtlCol="0">
            <a:noAutofit/>
          </a:bodyPr>
          <a:lstStyle>
            <a:lvl1pPr marL="0" indent="0">
              <a:spcAft>
                <a:spcPts val="0"/>
              </a:spcAft>
              <a:buNone/>
              <a:defRPr b="1" cap="all" baseline="0">
                <a:solidFill>
                  <a:srgbClr val="FF289F"/>
                </a:solidFill>
              </a:defRPr>
            </a:lvl1pPr>
          </a:lstStyle>
          <a:p>
            <a:pPr lvl="0"/>
            <a:r>
              <a:rPr lang="en-US" noProof="0"/>
              <a:t>Click icon to add picture</a:t>
            </a:r>
            <a:endParaRPr lang="en-US" noProof="0" dirty="0"/>
          </a:p>
        </p:txBody>
      </p:sp>
      <p:sp>
        <p:nvSpPr>
          <p:cNvPr id="8" name="Picture Placeholder 8"/>
          <p:cNvSpPr>
            <a:spLocks noGrp="1"/>
          </p:cNvSpPr>
          <p:nvPr>
            <p:ph type="pic" sz="quarter" idx="14"/>
          </p:nvPr>
        </p:nvSpPr>
        <p:spPr>
          <a:xfrm>
            <a:off x="5242776" y="0"/>
            <a:ext cx="3474720" cy="2971800"/>
          </a:xfrm>
          <a:solidFill>
            <a:schemeClr val="tx2"/>
          </a:solidFill>
        </p:spPr>
        <p:txBody>
          <a:bodyPr lIns="2103120" tIns="1097280" rtlCol="0">
            <a:noAutofit/>
          </a:bodyPr>
          <a:lstStyle>
            <a:lvl1pPr marL="0" indent="0">
              <a:spcAft>
                <a:spcPts val="0"/>
              </a:spcAft>
              <a:buNone/>
              <a:defRPr b="1" cap="all" baseline="0">
                <a:solidFill>
                  <a:srgbClr val="FF289F"/>
                </a:solidFill>
              </a:defRPr>
            </a:lvl1pPr>
          </a:lstStyle>
          <a:p>
            <a:pPr lvl="0"/>
            <a:r>
              <a:rPr lang="en-US" noProof="0"/>
              <a:t>Click icon to add picture</a:t>
            </a:r>
            <a:endParaRPr lang="en-US" noProof="0" dirty="0"/>
          </a:p>
        </p:txBody>
      </p:sp>
      <p:sp>
        <p:nvSpPr>
          <p:cNvPr id="12" name="Picture Placeholder 8"/>
          <p:cNvSpPr>
            <a:spLocks noGrp="1"/>
          </p:cNvSpPr>
          <p:nvPr>
            <p:ph type="pic" sz="quarter" idx="15"/>
          </p:nvPr>
        </p:nvSpPr>
        <p:spPr>
          <a:xfrm>
            <a:off x="8717280" y="2973705"/>
            <a:ext cx="3474720" cy="2971800"/>
          </a:xfrm>
          <a:solidFill>
            <a:schemeClr val="tx2"/>
          </a:solidFill>
        </p:spPr>
        <p:txBody>
          <a:bodyPr lIns="2103120" tIns="1097280" rtlCol="0">
            <a:noAutofit/>
          </a:bodyPr>
          <a:lstStyle>
            <a:lvl1pPr marL="0" indent="0">
              <a:spcAft>
                <a:spcPts val="0"/>
              </a:spcAft>
              <a:buNone/>
              <a:defRPr b="1" cap="all" baseline="0">
                <a:solidFill>
                  <a:srgbClr val="FF289F"/>
                </a:solidFill>
              </a:defRPr>
            </a:lvl1pPr>
          </a:lstStyle>
          <a:p>
            <a:pPr lvl="0"/>
            <a:r>
              <a:rPr lang="en-US" noProof="0"/>
              <a:t>Click icon to add picture</a:t>
            </a:r>
            <a:endParaRPr lang="en-US" noProof="0" dirty="0"/>
          </a:p>
        </p:txBody>
      </p:sp>
      <p:sp>
        <p:nvSpPr>
          <p:cNvPr id="13" name="Picture Placeholder 8"/>
          <p:cNvSpPr>
            <a:spLocks noGrp="1"/>
          </p:cNvSpPr>
          <p:nvPr>
            <p:ph type="pic" sz="quarter" idx="16"/>
          </p:nvPr>
        </p:nvSpPr>
        <p:spPr>
          <a:xfrm>
            <a:off x="5242776" y="2973705"/>
            <a:ext cx="3474720" cy="2971800"/>
          </a:xfrm>
          <a:solidFill>
            <a:schemeClr val="tx2"/>
          </a:solidFill>
        </p:spPr>
        <p:txBody>
          <a:bodyPr lIns="2103120" tIns="1097280" rtlCol="0">
            <a:noAutofit/>
          </a:bodyPr>
          <a:lstStyle>
            <a:lvl1pPr marL="0" indent="0">
              <a:spcAft>
                <a:spcPts val="0"/>
              </a:spcAft>
              <a:buNone/>
              <a:defRPr b="1" cap="all" baseline="0">
                <a:solidFill>
                  <a:srgbClr val="FF289F"/>
                </a:solidFill>
              </a:defRPr>
            </a:lvl1pPr>
          </a:lstStyle>
          <a:p>
            <a:pPr lvl="0"/>
            <a:r>
              <a:rPr lang="en-US" noProof="0"/>
              <a:t>Click icon to add picture</a:t>
            </a:r>
            <a:endParaRPr lang="en-US" noProof="0" dirty="0"/>
          </a:p>
        </p:txBody>
      </p:sp>
      <p:sp>
        <p:nvSpPr>
          <p:cNvPr id="22" name="Text Placeholder 10"/>
          <p:cNvSpPr>
            <a:spLocks noGrp="1"/>
          </p:cNvSpPr>
          <p:nvPr>
            <p:ph type="body" sz="quarter" idx="30"/>
          </p:nvPr>
        </p:nvSpPr>
        <p:spPr>
          <a:xfrm>
            <a:off x="5242776" y="1280160"/>
            <a:ext cx="1691640" cy="1691640"/>
          </a:xfrm>
          <a:solidFill>
            <a:schemeClr val="accent5"/>
          </a:solidFill>
        </p:spPr>
        <p:txBody>
          <a:bodyPr lIns="100584" rIns="100584" bIns="137160" anchor="b"/>
          <a:lstStyle>
            <a:lvl1pPr marL="0" indent="0">
              <a:spcAft>
                <a:spcPts val="0"/>
              </a:spcAft>
              <a:buNone/>
              <a:defRPr sz="950" b="0">
                <a:solidFill>
                  <a:schemeClr val="bg1"/>
                </a:solidFill>
                <a:latin typeface="Calibri" panose="020F0502020204030204" pitchFamily="34" charset="0"/>
                <a:cs typeface="Calibri" panose="020F0502020204030204" pitchFamily="34" charset="0"/>
              </a:defRPr>
            </a:lvl1pPr>
          </a:lstStyle>
          <a:p>
            <a:pPr lvl="0"/>
            <a:r>
              <a:rPr lang="en-US"/>
              <a:t>Click to edit Master text styles</a:t>
            </a:r>
          </a:p>
        </p:txBody>
      </p:sp>
      <p:sp>
        <p:nvSpPr>
          <p:cNvPr id="18" name="Text Placeholder 10"/>
          <p:cNvSpPr>
            <a:spLocks noGrp="1"/>
          </p:cNvSpPr>
          <p:nvPr>
            <p:ph type="body" sz="quarter" idx="39"/>
          </p:nvPr>
        </p:nvSpPr>
        <p:spPr>
          <a:xfrm>
            <a:off x="8717280" y="1280160"/>
            <a:ext cx="1691640" cy="1691640"/>
          </a:xfrm>
          <a:solidFill>
            <a:schemeClr val="accent5"/>
          </a:solidFill>
        </p:spPr>
        <p:txBody>
          <a:bodyPr lIns="100584" rIns="100584" bIns="137160" anchor="b"/>
          <a:lstStyle>
            <a:lvl1pPr marL="0" indent="0">
              <a:spcAft>
                <a:spcPts val="0"/>
              </a:spcAft>
              <a:buNone/>
              <a:defRPr sz="950" b="0">
                <a:solidFill>
                  <a:schemeClr val="bg1"/>
                </a:solidFill>
                <a:latin typeface="Calibri" panose="020F0502020204030204" pitchFamily="34" charset="0"/>
                <a:cs typeface="Calibri" panose="020F0502020204030204" pitchFamily="34" charset="0"/>
              </a:defRPr>
            </a:lvl1pPr>
          </a:lstStyle>
          <a:p>
            <a:pPr lvl="0"/>
            <a:r>
              <a:rPr lang="en-US"/>
              <a:t>Click to edit Master text styles</a:t>
            </a:r>
          </a:p>
        </p:txBody>
      </p:sp>
      <p:sp>
        <p:nvSpPr>
          <p:cNvPr id="19" name="Text Placeholder 10"/>
          <p:cNvSpPr>
            <a:spLocks noGrp="1"/>
          </p:cNvSpPr>
          <p:nvPr>
            <p:ph type="body" sz="quarter" idx="40"/>
          </p:nvPr>
        </p:nvSpPr>
        <p:spPr>
          <a:xfrm>
            <a:off x="5242776" y="4253865"/>
            <a:ext cx="1691640" cy="1691640"/>
          </a:xfrm>
          <a:solidFill>
            <a:schemeClr val="accent5"/>
          </a:solidFill>
        </p:spPr>
        <p:txBody>
          <a:bodyPr lIns="100584" rIns="100584" bIns="137160" anchor="b"/>
          <a:lstStyle>
            <a:lvl1pPr marL="0" indent="0">
              <a:spcAft>
                <a:spcPts val="0"/>
              </a:spcAft>
              <a:buNone/>
              <a:defRPr sz="950" b="0">
                <a:solidFill>
                  <a:schemeClr val="bg1"/>
                </a:solidFill>
                <a:latin typeface="Calibri" panose="020F0502020204030204" pitchFamily="34" charset="0"/>
                <a:cs typeface="Calibri" panose="020F0502020204030204" pitchFamily="34" charset="0"/>
              </a:defRPr>
            </a:lvl1pPr>
          </a:lstStyle>
          <a:p>
            <a:pPr lvl="0"/>
            <a:r>
              <a:rPr lang="en-US"/>
              <a:t>Click to edit Master text styles</a:t>
            </a:r>
          </a:p>
        </p:txBody>
      </p:sp>
      <p:sp>
        <p:nvSpPr>
          <p:cNvPr id="20" name="Text Placeholder 10"/>
          <p:cNvSpPr>
            <a:spLocks noGrp="1"/>
          </p:cNvSpPr>
          <p:nvPr>
            <p:ph type="body" sz="quarter" idx="41"/>
          </p:nvPr>
        </p:nvSpPr>
        <p:spPr>
          <a:xfrm>
            <a:off x="8717280" y="4253865"/>
            <a:ext cx="1691640" cy="1691640"/>
          </a:xfrm>
          <a:solidFill>
            <a:schemeClr val="accent5"/>
          </a:solidFill>
        </p:spPr>
        <p:txBody>
          <a:bodyPr lIns="100584" rIns="100584" bIns="137160" anchor="b"/>
          <a:lstStyle>
            <a:lvl1pPr marL="0" indent="0">
              <a:spcAft>
                <a:spcPts val="0"/>
              </a:spcAft>
              <a:buNone/>
              <a:defRPr sz="950" b="0">
                <a:solidFill>
                  <a:schemeClr val="bg1"/>
                </a:solidFill>
                <a:latin typeface="Calibri" panose="020F0502020204030204" pitchFamily="34" charset="0"/>
                <a:cs typeface="Calibri" panose="020F0502020204030204" pitchFamily="34" charset="0"/>
              </a:defRPr>
            </a:lvl1pPr>
          </a:lstStyle>
          <a:p>
            <a:pPr lvl="0"/>
            <a:r>
              <a:rPr lang="en-US"/>
              <a:t>Click to edit Master text styles</a:t>
            </a:r>
          </a:p>
        </p:txBody>
      </p:sp>
    </p:spTree>
    <p:extLst>
      <p:ext uri="{BB962C8B-B14F-4D97-AF65-F5344CB8AC3E}">
        <p14:creationId xmlns:p14="http://schemas.microsoft.com/office/powerpoint/2010/main" val="83943211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amp; Subtit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5" name="Text Placeholder 4"/>
          <p:cNvSpPr>
            <a:spLocks noGrp="1"/>
          </p:cNvSpPr>
          <p:nvPr>
            <p:ph type="body" sz="quarter" idx="10"/>
          </p:nvPr>
        </p:nvSpPr>
        <p:spPr>
          <a:xfrm>
            <a:off x="571500" y="1014984"/>
            <a:ext cx="11036808" cy="274320"/>
          </a:xfrm>
        </p:spPr>
        <p:txBody>
          <a:bodyPr/>
          <a:lstStyle>
            <a:lvl1pPr marL="0" indent="0">
              <a:spcAft>
                <a:spcPts val="0"/>
              </a:spcAft>
              <a:buNone/>
              <a:defRPr b="1">
                <a:latin typeface="Georgia" panose="02040502050405020303" pitchFamily="18" charset="0"/>
              </a:defRPr>
            </a:lvl1pPr>
          </a:lstStyle>
          <a:p>
            <a:pPr lvl="0"/>
            <a:r>
              <a:rPr lang="en-US"/>
              <a:t>Click to edit Master text styles</a:t>
            </a:r>
          </a:p>
        </p:txBody>
      </p:sp>
    </p:spTree>
    <p:extLst>
      <p:ext uri="{BB962C8B-B14F-4D97-AF65-F5344CB8AC3E}">
        <p14:creationId xmlns:p14="http://schemas.microsoft.com/office/powerpoint/2010/main" val="322330857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w/ Footer">
    <p:spTree>
      <p:nvGrpSpPr>
        <p:cNvPr id="1" name=""/>
        <p:cNvGrpSpPr/>
        <p:nvPr/>
      </p:nvGrpSpPr>
      <p:grpSpPr>
        <a:xfrm>
          <a:off x="0" y="0"/>
          <a:ext cx="0" cy="0"/>
          <a:chOff x="0" y="0"/>
          <a:chExt cx="0" cy="0"/>
        </a:xfrm>
      </p:grpSpPr>
    </p:spTree>
    <p:extLst>
      <p:ext uri="{BB962C8B-B14F-4D97-AF65-F5344CB8AC3E}">
        <p14:creationId xmlns:p14="http://schemas.microsoft.com/office/powerpoint/2010/main" val="41631804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blank" preserve="1">
  <p:cSld name="Blank, Whit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965760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ALT Text &amp; Image Grid 1">
    <p:spTree>
      <p:nvGrpSpPr>
        <p:cNvPr id="1" name=""/>
        <p:cNvGrpSpPr/>
        <p:nvPr/>
      </p:nvGrpSpPr>
      <p:grpSpPr>
        <a:xfrm>
          <a:off x="0" y="0"/>
          <a:ext cx="0" cy="0"/>
          <a:chOff x="0" y="0"/>
          <a:chExt cx="0" cy="0"/>
        </a:xfrm>
      </p:grpSpPr>
      <p:sp>
        <p:nvSpPr>
          <p:cNvPr id="2" name="Title 1"/>
          <p:cNvSpPr>
            <a:spLocks noGrp="1"/>
          </p:cNvSpPr>
          <p:nvPr>
            <p:ph type="title"/>
          </p:nvPr>
        </p:nvSpPr>
        <p:spPr>
          <a:xfrm>
            <a:off x="571641" y="484632"/>
            <a:ext cx="4572000" cy="521208"/>
          </a:xfrm>
        </p:spPr>
        <p:txBody>
          <a:bodyPr/>
          <a:lstStyle>
            <a:lvl1pPr>
              <a:defRPr/>
            </a:lvl1pPr>
          </a:lstStyle>
          <a:p>
            <a:r>
              <a:rPr lang="en-US"/>
              <a:t>Click to edit Master title style</a:t>
            </a:r>
            <a:endParaRPr lang="en-US" dirty="0"/>
          </a:p>
        </p:txBody>
      </p:sp>
      <p:sp>
        <p:nvSpPr>
          <p:cNvPr id="5" name="Text Placeholder 4"/>
          <p:cNvSpPr>
            <a:spLocks noGrp="1"/>
          </p:cNvSpPr>
          <p:nvPr>
            <p:ph type="body" sz="quarter" idx="10"/>
          </p:nvPr>
        </p:nvSpPr>
        <p:spPr>
          <a:xfrm>
            <a:off x="571500" y="1014984"/>
            <a:ext cx="4572000" cy="274320"/>
          </a:xfrm>
        </p:spPr>
        <p:txBody>
          <a:bodyPr/>
          <a:lstStyle>
            <a:lvl1pPr marL="0" indent="0">
              <a:spcAft>
                <a:spcPts val="0"/>
              </a:spcAft>
              <a:buNone/>
              <a:defRPr b="1">
                <a:latin typeface="Georgia" panose="02040502050405020303" pitchFamily="18" charset="0"/>
              </a:defRPr>
            </a:lvl1pPr>
          </a:lstStyle>
          <a:p>
            <a:pPr lvl="0"/>
            <a:r>
              <a:rPr lang="en-US"/>
              <a:t>Click to edit Master text styles</a:t>
            </a:r>
          </a:p>
        </p:txBody>
      </p:sp>
      <p:sp>
        <p:nvSpPr>
          <p:cNvPr id="7" name="Text Placeholder 6"/>
          <p:cNvSpPr>
            <a:spLocks noGrp="1"/>
          </p:cNvSpPr>
          <p:nvPr>
            <p:ph type="body" sz="quarter" idx="11"/>
          </p:nvPr>
        </p:nvSpPr>
        <p:spPr>
          <a:xfrm>
            <a:off x="571500" y="2002536"/>
            <a:ext cx="4297680" cy="4206240"/>
          </a:xfrm>
        </p:spPr>
        <p:txBody>
          <a:bodyPr/>
          <a:lstStyle>
            <a:lvl1pPr>
              <a:spcAft>
                <a:spcPts val="800"/>
              </a:spcAft>
              <a:defRPr/>
            </a:lvl1pPr>
            <a:lvl2pPr>
              <a:spcAft>
                <a:spcPts val="800"/>
              </a:spcAft>
              <a:defRPr/>
            </a:lvl2pPr>
            <a:lvl3pPr>
              <a:spcAft>
                <a:spcPts val="800"/>
              </a:spcAft>
              <a:defRPr/>
            </a:lvl3pPr>
            <a:lvl4pPr>
              <a:spcAft>
                <a:spcPts val="800"/>
              </a:spcAft>
              <a:defRPr/>
            </a:lvl4pPr>
            <a:lvl5pPr>
              <a:spcAft>
                <a:spcPts val="80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Text Placeholder 3"/>
          <p:cNvSpPr>
            <a:spLocks noGrp="1"/>
          </p:cNvSpPr>
          <p:nvPr>
            <p:ph type="body" sz="quarter" idx="18"/>
          </p:nvPr>
        </p:nvSpPr>
        <p:spPr>
          <a:xfrm>
            <a:off x="8378371" y="573313"/>
            <a:ext cx="3127829" cy="2692401"/>
          </a:xfrm>
          <a:noFill/>
        </p:spPr>
        <p:txBody>
          <a:bodyPr lIns="91440" tIns="91440" rIns="91440" bIns="347472" anchor="b"/>
          <a:lstStyle>
            <a:lvl1pPr marL="0" marR="0" indent="0" algn="ctr" defTabSz="914400" rtl="0" eaLnBrk="1" fontAlgn="auto" latinLnBrk="0" hangingPunct="1">
              <a:lnSpc>
                <a:spcPts val="1200"/>
              </a:lnSpc>
              <a:spcBef>
                <a:spcPts val="0"/>
              </a:spcBef>
              <a:spcAft>
                <a:spcPts val="0"/>
              </a:spcAft>
              <a:buClr>
                <a:schemeClr val="tx1"/>
              </a:buClr>
              <a:buSzTx/>
              <a:buFont typeface="Arial" panose="020B0604020202020204" pitchFamily="34" charset="0"/>
              <a:buNone/>
              <a:tabLst/>
              <a:defRPr sz="950" i="0">
                <a:latin typeface="Calibri" panose="020F0502020204030204" pitchFamily="34" charset="0"/>
                <a:cs typeface="Calibri" panose="020F0502020204030204" pitchFamily="34" charset="0"/>
              </a:defRPr>
            </a:lvl1pPr>
          </a:lstStyle>
          <a:p>
            <a:pPr lvl="0"/>
            <a:r>
              <a:rPr lang="en-US"/>
              <a:t>Click to edit Master text styles</a:t>
            </a:r>
          </a:p>
        </p:txBody>
      </p:sp>
      <p:sp>
        <p:nvSpPr>
          <p:cNvPr id="32" name="Text Placeholder 3"/>
          <p:cNvSpPr>
            <a:spLocks noGrp="1"/>
          </p:cNvSpPr>
          <p:nvPr>
            <p:ph type="body" sz="quarter" idx="28"/>
          </p:nvPr>
        </p:nvSpPr>
        <p:spPr>
          <a:xfrm>
            <a:off x="5249657" y="573313"/>
            <a:ext cx="3127829" cy="2692401"/>
          </a:xfrm>
          <a:noFill/>
        </p:spPr>
        <p:txBody>
          <a:bodyPr lIns="91440" tIns="91440" rIns="91440" bIns="347472" anchor="b"/>
          <a:lstStyle>
            <a:lvl1pPr marL="0" marR="0" indent="0" algn="ctr" defTabSz="914400" rtl="0" eaLnBrk="1" fontAlgn="auto" latinLnBrk="0" hangingPunct="1">
              <a:lnSpc>
                <a:spcPts val="1200"/>
              </a:lnSpc>
              <a:spcBef>
                <a:spcPts val="0"/>
              </a:spcBef>
              <a:spcAft>
                <a:spcPts val="0"/>
              </a:spcAft>
              <a:buClr>
                <a:schemeClr val="tx1"/>
              </a:buClr>
              <a:buSzTx/>
              <a:buFont typeface="Arial" panose="020B0604020202020204" pitchFamily="34" charset="0"/>
              <a:buNone/>
              <a:tabLst/>
              <a:defRPr sz="950" i="0">
                <a:latin typeface="Calibri" panose="020F0502020204030204" pitchFamily="34" charset="0"/>
                <a:cs typeface="Calibri" panose="020F0502020204030204" pitchFamily="34" charset="0"/>
              </a:defRPr>
            </a:lvl1pPr>
          </a:lstStyle>
          <a:p>
            <a:pPr lvl="0"/>
            <a:r>
              <a:rPr lang="en-US"/>
              <a:t>Click to edit Master text styles</a:t>
            </a:r>
          </a:p>
        </p:txBody>
      </p:sp>
      <p:sp>
        <p:nvSpPr>
          <p:cNvPr id="33" name="Text Placeholder 3"/>
          <p:cNvSpPr>
            <a:spLocks noGrp="1"/>
          </p:cNvSpPr>
          <p:nvPr>
            <p:ph type="body" sz="quarter" idx="29"/>
          </p:nvPr>
        </p:nvSpPr>
        <p:spPr>
          <a:xfrm>
            <a:off x="8378371" y="3268980"/>
            <a:ext cx="3127829" cy="2692401"/>
          </a:xfrm>
          <a:noFill/>
        </p:spPr>
        <p:txBody>
          <a:bodyPr lIns="91440" tIns="91440" rIns="91440" bIns="347472" anchor="b"/>
          <a:lstStyle>
            <a:lvl1pPr marL="0" marR="0" indent="0" algn="ctr" defTabSz="914400" rtl="0" eaLnBrk="1" fontAlgn="auto" latinLnBrk="0" hangingPunct="1">
              <a:lnSpc>
                <a:spcPts val="1200"/>
              </a:lnSpc>
              <a:spcBef>
                <a:spcPts val="0"/>
              </a:spcBef>
              <a:spcAft>
                <a:spcPts val="0"/>
              </a:spcAft>
              <a:buClr>
                <a:schemeClr val="tx1"/>
              </a:buClr>
              <a:buSzTx/>
              <a:buFont typeface="Arial" panose="020B0604020202020204" pitchFamily="34" charset="0"/>
              <a:buNone/>
              <a:tabLst/>
              <a:defRPr sz="950" i="0">
                <a:latin typeface="Calibri" panose="020F0502020204030204" pitchFamily="34" charset="0"/>
                <a:cs typeface="Calibri" panose="020F0502020204030204" pitchFamily="34" charset="0"/>
              </a:defRPr>
            </a:lvl1pPr>
          </a:lstStyle>
          <a:p>
            <a:pPr lvl="0"/>
            <a:r>
              <a:rPr lang="en-US"/>
              <a:t>Click to edit Master text styles</a:t>
            </a:r>
          </a:p>
        </p:txBody>
      </p:sp>
      <p:sp>
        <p:nvSpPr>
          <p:cNvPr id="34" name="Text Placeholder 3"/>
          <p:cNvSpPr>
            <a:spLocks noGrp="1"/>
          </p:cNvSpPr>
          <p:nvPr>
            <p:ph type="body" sz="quarter" idx="30"/>
          </p:nvPr>
        </p:nvSpPr>
        <p:spPr>
          <a:xfrm>
            <a:off x="5249657" y="3268980"/>
            <a:ext cx="3127829" cy="2692401"/>
          </a:xfrm>
          <a:noFill/>
        </p:spPr>
        <p:txBody>
          <a:bodyPr lIns="91440" tIns="91440" rIns="91440" bIns="347472" anchor="b"/>
          <a:lstStyle>
            <a:lvl1pPr marL="0" marR="0" indent="0" algn="ctr" defTabSz="914400" rtl="0" eaLnBrk="1" fontAlgn="auto" latinLnBrk="0" hangingPunct="1">
              <a:lnSpc>
                <a:spcPts val="1200"/>
              </a:lnSpc>
              <a:spcBef>
                <a:spcPts val="0"/>
              </a:spcBef>
              <a:spcAft>
                <a:spcPts val="0"/>
              </a:spcAft>
              <a:buClr>
                <a:schemeClr val="tx1"/>
              </a:buClr>
              <a:buSzTx/>
              <a:buFont typeface="Arial" panose="020B0604020202020204" pitchFamily="34" charset="0"/>
              <a:buNone/>
              <a:tabLst/>
              <a:defRPr sz="950" i="0">
                <a:latin typeface="Calibri" panose="020F0502020204030204" pitchFamily="34" charset="0"/>
                <a:cs typeface="Calibri" panose="020F0502020204030204" pitchFamily="34" charset="0"/>
              </a:defRPr>
            </a:lvl1pPr>
          </a:lstStyle>
          <a:p>
            <a:pPr lvl="0"/>
            <a:r>
              <a:rPr lang="en-US"/>
              <a:t>Click to edit Master text styles</a:t>
            </a:r>
          </a:p>
        </p:txBody>
      </p:sp>
      <p:sp>
        <p:nvSpPr>
          <p:cNvPr id="22" name="Picture Placeholder 8"/>
          <p:cNvSpPr>
            <a:spLocks noGrp="1"/>
          </p:cNvSpPr>
          <p:nvPr>
            <p:ph type="pic" sz="quarter" idx="21"/>
          </p:nvPr>
        </p:nvSpPr>
        <p:spPr>
          <a:xfrm>
            <a:off x="6196351" y="886968"/>
            <a:ext cx="1234440" cy="1234440"/>
          </a:xfrm>
          <a:noFill/>
        </p:spPr>
        <p:txBody>
          <a:bodyPr tIns="45720" rtlCol="0">
            <a:noAutofit/>
          </a:bodyPr>
          <a:lstStyle>
            <a:lvl1pPr marL="0" indent="0" algn="ctr">
              <a:spcAft>
                <a:spcPts val="0"/>
              </a:spcAft>
              <a:buNone/>
              <a:defRPr sz="1400" b="1" cap="all" baseline="0">
                <a:solidFill>
                  <a:srgbClr val="FF289F"/>
                </a:solidFill>
              </a:defRPr>
            </a:lvl1pPr>
          </a:lstStyle>
          <a:p>
            <a:pPr lvl="0"/>
            <a:r>
              <a:rPr lang="en-US" noProof="0"/>
              <a:t>Click icon to add picture</a:t>
            </a:r>
            <a:endParaRPr lang="en-US" noProof="0" dirty="0"/>
          </a:p>
        </p:txBody>
      </p:sp>
      <p:sp>
        <p:nvSpPr>
          <p:cNvPr id="30" name="Picture Placeholder 8"/>
          <p:cNvSpPr>
            <a:spLocks noGrp="1"/>
          </p:cNvSpPr>
          <p:nvPr>
            <p:ph type="pic" sz="quarter" idx="26"/>
          </p:nvPr>
        </p:nvSpPr>
        <p:spPr>
          <a:xfrm>
            <a:off x="6196351" y="3598450"/>
            <a:ext cx="1234440" cy="1234440"/>
          </a:xfrm>
          <a:noFill/>
        </p:spPr>
        <p:txBody>
          <a:bodyPr tIns="45720" rtlCol="0">
            <a:noAutofit/>
          </a:bodyPr>
          <a:lstStyle>
            <a:lvl1pPr marL="0" indent="0" algn="ctr">
              <a:spcAft>
                <a:spcPts val="0"/>
              </a:spcAft>
              <a:buNone/>
              <a:defRPr sz="1400" b="1" cap="all" baseline="0">
                <a:solidFill>
                  <a:srgbClr val="FF289F"/>
                </a:solidFill>
              </a:defRPr>
            </a:lvl1pPr>
          </a:lstStyle>
          <a:p>
            <a:pPr lvl="0"/>
            <a:r>
              <a:rPr lang="en-US" noProof="0"/>
              <a:t>Click icon to add picture</a:t>
            </a:r>
            <a:endParaRPr lang="en-US" noProof="0" dirty="0"/>
          </a:p>
        </p:txBody>
      </p:sp>
      <p:sp>
        <p:nvSpPr>
          <p:cNvPr id="31" name="Picture Placeholder 8"/>
          <p:cNvSpPr>
            <a:spLocks noGrp="1"/>
          </p:cNvSpPr>
          <p:nvPr>
            <p:ph type="pic" sz="quarter" idx="27"/>
          </p:nvPr>
        </p:nvSpPr>
        <p:spPr>
          <a:xfrm>
            <a:off x="9325065" y="3598450"/>
            <a:ext cx="1234440" cy="1234440"/>
          </a:xfrm>
          <a:noFill/>
        </p:spPr>
        <p:txBody>
          <a:bodyPr tIns="45720" rtlCol="0">
            <a:noAutofit/>
          </a:bodyPr>
          <a:lstStyle>
            <a:lvl1pPr marL="0" indent="0" algn="ctr">
              <a:spcAft>
                <a:spcPts val="0"/>
              </a:spcAft>
              <a:buNone/>
              <a:defRPr sz="1400" b="1" cap="all" baseline="0">
                <a:solidFill>
                  <a:srgbClr val="FF289F"/>
                </a:solidFill>
              </a:defRPr>
            </a:lvl1pPr>
          </a:lstStyle>
          <a:p>
            <a:pPr lvl="0"/>
            <a:r>
              <a:rPr lang="en-US" noProof="0"/>
              <a:t>Click icon to add picture</a:t>
            </a:r>
            <a:endParaRPr lang="en-US" noProof="0" dirty="0"/>
          </a:p>
        </p:txBody>
      </p:sp>
      <p:sp>
        <p:nvSpPr>
          <p:cNvPr id="29" name="Picture Placeholder 8"/>
          <p:cNvSpPr>
            <a:spLocks noGrp="1"/>
          </p:cNvSpPr>
          <p:nvPr>
            <p:ph type="pic" sz="quarter" idx="25"/>
          </p:nvPr>
        </p:nvSpPr>
        <p:spPr>
          <a:xfrm>
            <a:off x="9325065" y="886968"/>
            <a:ext cx="1234440" cy="1234440"/>
          </a:xfrm>
          <a:noFill/>
        </p:spPr>
        <p:txBody>
          <a:bodyPr tIns="45720" rtlCol="0">
            <a:noAutofit/>
          </a:bodyPr>
          <a:lstStyle>
            <a:lvl1pPr marL="0" indent="0" algn="ctr">
              <a:spcAft>
                <a:spcPts val="0"/>
              </a:spcAft>
              <a:buNone/>
              <a:defRPr sz="1400" b="1" cap="all" baseline="0">
                <a:solidFill>
                  <a:srgbClr val="FF289F"/>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389276039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ALT Text &amp; Image Grid 4">
    <p:spTree>
      <p:nvGrpSpPr>
        <p:cNvPr id="1" name=""/>
        <p:cNvGrpSpPr/>
        <p:nvPr/>
      </p:nvGrpSpPr>
      <p:grpSpPr>
        <a:xfrm>
          <a:off x="0" y="0"/>
          <a:ext cx="0" cy="0"/>
          <a:chOff x="0" y="0"/>
          <a:chExt cx="0" cy="0"/>
        </a:xfrm>
      </p:grpSpPr>
      <p:sp>
        <p:nvSpPr>
          <p:cNvPr id="2" name="Title 1"/>
          <p:cNvSpPr>
            <a:spLocks noGrp="1"/>
          </p:cNvSpPr>
          <p:nvPr>
            <p:ph type="title"/>
          </p:nvPr>
        </p:nvSpPr>
        <p:spPr>
          <a:xfrm>
            <a:off x="571641" y="484632"/>
            <a:ext cx="4572000" cy="521208"/>
          </a:xfrm>
        </p:spPr>
        <p:txBody>
          <a:bodyPr/>
          <a:lstStyle>
            <a:lvl1pPr>
              <a:defRPr/>
            </a:lvl1pPr>
          </a:lstStyle>
          <a:p>
            <a:r>
              <a:rPr lang="en-US"/>
              <a:t>Click to edit Master title style</a:t>
            </a:r>
            <a:endParaRPr lang="en-US" dirty="0"/>
          </a:p>
        </p:txBody>
      </p:sp>
      <p:sp>
        <p:nvSpPr>
          <p:cNvPr id="5" name="Text Placeholder 4"/>
          <p:cNvSpPr>
            <a:spLocks noGrp="1"/>
          </p:cNvSpPr>
          <p:nvPr>
            <p:ph type="body" sz="quarter" idx="10"/>
          </p:nvPr>
        </p:nvSpPr>
        <p:spPr>
          <a:xfrm>
            <a:off x="571500" y="1014984"/>
            <a:ext cx="4572000" cy="274320"/>
          </a:xfrm>
        </p:spPr>
        <p:txBody>
          <a:bodyPr/>
          <a:lstStyle>
            <a:lvl1pPr marL="0" indent="0">
              <a:spcAft>
                <a:spcPts val="0"/>
              </a:spcAft>
              <a:buNone/>
              <a:defRPr b="1">
                <a:latin typeface="Georgia" panose="02040502050405020303" pitchFamily="18" charset="0"/>
              </a:defRPr>
            </a:lvl1pPr>
          </a:lstStyle>
          <a:p>
            <a:pPr lvl="0"/>
            <a:r>
              <a:rPr lang="en-US"/>
              <a:t>Click to edit Master text styles</a:t>
            </a:r>
          </a:p>
        </p:txBody>
      </p:sp>
      <p:sp>
        <p:nvSpPr>
          <p:cNvPr id="7" name="Text Placeholder 6"/>
          <p:cNvSpPr>
            <a:spLocks noGrp="1"/>
          </p:cNvSpPr>
          <p:nvPr>
            <p:ph type="body" sz="quarter" idx="11"/>
          </p:nvPr>
        </p:nvSpPr>
        <p:spPr>
          <a:xfrm>
            <a:off x="571500" y="2002536"/>
            <a:ext cx="4297680" cy="4206240"/>
          </a:xfrm>
        </p:spPr>
        <p:txBody>
          <a:bodyPr/>
          <a:lstStyle>
            <a:lvl1pPr>
              <a:spcAft>
                <a:spcPts val="800"/>
              </a:spcAft>
              <a:defRPr/>
            </a:lvl1pPr>
            <a:lvl2pPr>
              <a:spcAft>
                <a:spcPts val="800"/>
              </a:spcAft>
              <a:defRPr/>
            </a:lvl2pPr>
            <a:lvl3pPr>
              <a:spcAft>
                <a:spcPts val="800"/>
              </a:spcAft>
              <a:defRPr/>
            </a:lvl3pPr>
            <a:lvl4pPr>
              <a:spcAft>
                <a:spcPts val="800"/>
              </a:spcAft>
              <a:defRPr/>
            </a:lvl4pPr>
            <a:lvl5pPr>
              <a:spcAft>
                <a:spcPts val="80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Text Placeholder 3"/>
          <p:cNvSpPr>
            <a:spLocks noGrp="1"/>
          </p:cNvSpPr>
          <p:nvPr>
            <p:ph type="body" sz="quarter" idx="18"/>
          </p:nvPr>
        </p:nvSpPr>
        <p:spPr>
          <a:xfrm>
            <a:off x="8378371" y="573313"/>
            <a:ext cx="3127829" cy="2692401"/>
          </a:xfrm>
          <a:solidFill>
            <a:schemeClr val="accent1"/>
          </a:solidFill>
          <a:ln w="12700">
            <a:noFill/>
          </a:ln>
        </p:spPr>
        <p:txBody>
          <a:bodyPr lIns="91440" tIns="91440" rIns="91440" bIns="347472" anchor="b"/>
          <a:lstStyle>
            <a:lvl1pPr marL="0" marR="0" indent="0" algn="ctr" defTabSz="914400" rtl="0" eaLnBrk="1" fontAlgn="auto" latinLnBrk="0" hangingPunct="1">
              <a:lnSpc>
                <a:spcPts val="1200"/>
              </a:lnSpc>
              <a:spcBef>
                <a:spcPts val="0"/>
              </a:spcBef>
              <a:spcAft>
                <a:spcPts val="0"/>
              </a:spcAft>
              <a:buClr>
                <a:schemeClr val="tx1"/>
              </a:buClr>
              <a:buSzTx/>
              <a:buFont typeface="Arial" panose="020B0604020202020204" pitchFamily="34" charset="0"/>
              <a:buNone/>
              <a:tabLst/>
              <a:defRPr sz="950" i="0">
                <a:solidFill>
                  <a:schemeClr val="bg1"/>
                </a:solidFill>
                <a:latin typeface="Calibri" panose="020F0502020204030204" pitchFamily="34" charset="0"/>
                <a:cs typeface="Calibri" panose="020F0502020204030204" pitchFamily="34" charset="0"/>
              </a:defRPr>
            </a:lvl1pPr>
          </a:lstStyle>
          <a:p>
            <a:pPr lvl="0"/>
            <a:r>
              <a:rPr lang="en-US"/>
              <a:t>Click to edit Master text styles</a:t>
            </a:r>
          </a:p>
        </p:txBody>
      </p:sp>
      <p:sp>
        <p:nvSpPr>
          <p:cNvPr id="32" name="Text Placeholder 3"/>
          <p:cNvSpPr>
            <a:spLocks noGrp="1"/>
          </p:cNvSpPr>
          <p:nvPr>
            <p:ph type="body" sz="quarter" idx="28"/>
          </p:nvPr>
        </p:nvSpPr>
        <p:spPr>
          <a:xfrm>
            <a:off x="5249657" y="573313"/>
            <a:ext cx="3127829" cy="2692401"/>
          </a:xfrm>
          <a:solidFill>
            <a:schemeClr val="accent4"/>
          </a:solidFill>
          <a:ln w="12700">
            <a:noFill/>
          </a:ln>
        </p:spPr>
        <p:txBody>
          <a:bodyPr lIns="91440" tIns="91440" rIns="91440" bIns="347472" anchor="b"/>
          <a:lstStyle>
            <a:lvl1pPr marL="0" marR="0" indent="0" algn="ctr" defTabSz="914400" rtl="0" eaLnBrk="1" fontAlgn="auto" latinLnBrk="0" hangingPunct="1">
              <a:lnSpc>
                <a:spcPts val="1200"/>
              </a:lnSpc>
              <a:spcBef>
                <a:spcPts val="0"/>
              </a:spcBef>
              <a:spcAft>
                <a:spcPts val="0"/>
              </a:spcAft>
              <a:buClr>
                <a:schemeClr val="tx1"/>
              </a:buClr>
              <a:buSzTx/>
              <a:buFont typeface="Arial" panose="020B0604020202020204" pitchFamily="34" charset="0"/>
              <a:buNone/>
              <a:tabLst/>
              <a:defRPr sz="950" i="0">
                <a:solidFill>
                  <a:schemeClr val="bg1"/>
                </a:solidFill>
                <a:latin typeface="Calibri" panose="020F0502020204030204" pitchFamily="34" charset="0"/>
                <a:cs typeface="Calibri" panose="020F0502020204030204" pitchFamily="34" charset="0"/>
              </a:defRPr>
            </a:lvl1pPr>
          </a:lstStyle>
          <a:p>
            <a:pPr lvl="0"/>
            <a:r>
              <a:rPr lang="en-US"/>
              <a:t>Click to edit Master text styles</a:t>
            </a:r>
          </a:p>
        </p:txBody>
      </p:sp>
      <p:sp>
        <p:nvSpPr>
          <p:cNvPr id="33" name="Text Placeholder 3"/>
          <p:cNvSpPr>
            <a:spLocks noGrp="1"/>
          </p:cNvSpPr>
          <p:nvPr>
            <p:ph type="body" sz="quarter" idx="29"/>
          </p:nvPr>
        </p:nvSpPr>
        <p:spPr>
          <a:xfrm>
            <a:off x="8378371" y="3268980"/>
            <a:ext cx="3127829" cy="2692401"/>
          </a:xfrm>
          <a:solidFill>
            <a:schemeClr val="accent4"/>
          </a:solidFill>
          <a:ln w="12700">
            <a:noFill/>
          </a:ln>
        </p:spPr>
        <p:txBody>
          <a:bodyPr lIns="91440" tIns="91440" rIns="91440" bIns="347472" anchor="b"/>
          <a:lstStyle>
            <a:lvl1pPr marL="0" marR="0" indent="0" algn="ctr" defTabSz="914400" rtl="0" eaLnBrk="1" fontAlgn="auto" latinLnBrk="0" hangingPunct="1">
              <a:lnSpc>
                <a:spcPts val="1200"/>
              </a:lnSpc>
              <a:spcBef>
                <a:spcPts val="0"/>
              </a:spcBef>
              <a:spcAft>
                <a:spcPts val="0"/>
              </a:spcAft>
              <a:buClr>
                <a:schemeClr val="tx1"/>
              </a:buClr>
              <a:buSzTx/>
              <a:buFont typeface="Arial" panose="020B0604020202020204" pitchFamily="34" charset="0"/>
              <a:buNone/>
              <a:tabLst/>
              <a:defRPr sz="950" i="0">
                <a:solidFill>
                  <a:schemeClr val="bg1"/>
                </a:solidFill>
                <a:latin typeface="Calibri" panose="020F0502020204030204" pitchFamily="34" charset="0"/>
                <a:cs typeface="Calibri" panose="020F0502020204030204" pitchFamily="34" charset="0"/>
              </a:defRPr>
            </a:lvl1pPr>
          </a:lstStyle>
          <a:p>
            <a:pPr lvl="0"/>
            <a:r>
              <a:rPr lang="en-US"/>
              <a:t>Click to edit Master text styles</a:t>
            </a:r>
          </a:p>
        </p:txBody>
      </p:sp>
      <p:sp>
        <p:nvSpPr>
          <p:cNvPr id="34" name="Text Placeholder 3"/>
          <p:cNvSpPr>
            <a:spLocks noGrp="1"/>
          </p:cNvSpPr>
          <p:nvPr>
            <p:ph type="body" sz="quarter" idx="30"/>
          </p:nvPr>
        </p:nvSpPr>
        <p:spPr>
          <a:xfrm>
            <a:off x="5249657" y="3268980"/>
            <a:ext cx="3127829" cy="2692401"/>
          </a:xfrm>
          <a:solidFill>
            <a:schemeClr val="accent1"/>
          </a:solidFill>
          <a:ln w="12700">
            <a:noFill/>
          </a:ln>
        </p:spPr>
        <p:txBody>
          <a:bodyPr lIns="91440" tIns="91440" rIns="91440" bIns="347472" anchor="b"/>
          <a:lstStyle>
            <a:lvl1pPr marL="0" marR="0" indent="0" algn="ctr" defTabSz="914400" rtl="0" eaLnBrk="1" fontAlgn="auto" latinLnBrk="0" hangingPunct="1">
              <a:lnSpc>
                <a:spcPts val="1200"/>
              </a:lnSpc>
              <a:spcBef>
                <a:spcPts val="0"/>
              </a:spcBef>
              <a:spcAft>
                <a:spcPts val="0"/>
              </a:spcAft>
              <a:buClr>
                <a:schemeClr val="tx1"/>
              </a:buClr>
              <a:buSzTx/>
              <a:buFont typeface="Arial" panose="020B0604020202020204" pitchFamily="34" charset="0"/>
              <a:buNone/>
              <a:tabLst/>
              <a:defRPr sz="950" i="0">
                <a:solidFill>
                  <a:schemeClr val="bg1"/>
                </a:solidFill>
                <a:latin typeface="Calibri" panose="020F0502020204030204" pitchFamily="34" charset="0"/>
                <a:cs typeface="Calibri" panose="020F0502020204030204" pitchFamily="34" charset="0"/>
              </a:defRPr>
            </a:lvl1pPr>
          </a:lstStyle>
          <a:p>
            <a:pPr lvl="0"/>
            <a:r>
              <a:rPr lang="en-US"/>
              <a:t>Click to edit Master text styles</a:t>
            </a:r>
          </a:p>
        </p:txBody>
      </p:sp>
      <p:sp>
        <p:nvSpPr>
          <p:cNvPr id="13" name="Picture Placeholder 8"/>
          <p:cNvSpPr>
            <a:spLocks noGrp="1"/>
          </p:cNvSpPr>
          <p:nvPr>
            <p:ph type="pic" sz="quarter" idx="21"/>
          </p:nvPr>
        </p:nvSpPr>
        <p:spPr>
          <a:xfrm>
            <a:off x="6196351" y="886968"/>
            <a:ext cx="1234440" cy="1234440"/>
          </a:xfrm>
          <a:noFill/>
        </p:spPr>
        <p:txBody>
          <a:bodyPr tIns="45720" rtlCol="0">
            <a:noAutofit/>
          </a:bodyPr>
          <a:lstStyle>
            <a:lvl1pPr marL="0" indent="0" algn="ctr">
              <a:spcAft>
                <a:spcPts val="0"/>
              </a:spcAft>
              <a:buNone/>
              <a:defRPr sz="1400" b="1" cap="all" baseline="0">
                <a:solidFill>
                  <a:srgbClr val="FF289F"/>
                </a:solidFill>
              </a:defRPr>
            </a:lvl1pPr>
          </a:lstStyle>
          <a:p>
            <a:pPr lvl="0"/>
            <a:r>
              <a:rPr lang="en-US" noProof="0"/>
              <a:t>Click icon to add picture</a:t>
            </a:r>
            <a:endParaRPr lang="en-US" noProof="0" dirty="0"/>
          </a:p>
        </p:txBody>
      </p:sp>
      <p:sp>
        <p:nvSpPr>
          <p:cNvPr id="14" name="Picture Placeholder 8"/>
          <p:cNvSpPr>
            <a:spLocks noGrp="1"/>
          </p:cNvSpPr>
          <p:nvPr>
            <p:ph type="pic" sz="quarter" idx="26"/>
          </p:nvPr>
        </p:nvSpPr>
        <p:spPr>
          <a:xfrm>
            <a:off x="6196351" y="3598450"/>
            <a:ext cx="1234440" cy="1234440"/>
          </a:xfrm>
          <a:noFill/>
        </p:spPr>
        <p:txBody>
          <a:bodyPr tIns="45720" rtlCol="0">
            <a:noAutofit/>
          </a:bodyPr>
          <a:lstStyle>
            <a:lvl1pPr marL="0" indent="0" algn="ctr">
              <a:spcAft>
                <a:spcPts val="0"/>
              </a:spcAft>
              <a:buNone/>
              <a:defRPr sz="1400" b="1" cap="all" baseline="0">
                <a:solidFill>
                  <a:srgbClr val="FF289F"/>
                </a:solidFill>
              </a:defRPr>
            </a:lvl1pPr>
          </a:lstStyle>
          <a:p>
            <a:pPr lvl="0"/>
            <a:r>
              <a:rPr lang="en-US" noProof="0"/>
              <a:t>Click icon to add picture</a:t>
            </a:r>
            <a:endParaRPr lang="en-US" noProof="0" dirty="0"/>
          </a:p>
        </p:txBody>
      </p:sp>
      <p:sp>
        <p:nvSpPr>
          <p:cNvPr id="16" name="Picture Placeholder 8"/>
          <p:cNvSpPr>
            <a:spLocks noGrp="1"/>
          </p:cNvSpPr>
          <p:nvPr>
            <p:ph type="pic" sz="quarter" idx="27"/>
          </p:nvPr>
        </p:nvSpPr>
        <p:spPr>
          <a:xfrm>
            <a:off x="9325065" y="3598450"/>
            <a:ext cx="1234440" cy="1234440"/>
          </a:xfrm>
          <a:noFill/>
        </p:spPr>
        <p:txBody>
          <a:bodyPr tIns="45720" rtlCol="0">
            <a:noAutofit/>
          </a:bodyPr>
          <a:lstStyle>
            <a:lvl1pPr marL="0" indent="0" algn="ctr">
              <a:spcAft>
                <a:spcPts val="0"/>
              </a:spcAft>
              <a:buNone/>
              <a:defRPr sz="1400" b="1" cap="all" baseline="0">
                <a:solidFill>
                  <a:srgbClr val="FF289F"/>
                </a:solidFill>
              </a:defRPr>
            </a:lvl1pPr>
          </a:lstStyle>
          <a:p>
            <a:pPr lvl="0"/>
            <a:r>
              <a:rPr lang="en-US" noProof="0"/>
              <a:t>Click icon to add picture</a:t>
            </a:r>
            <a:endParaRPr lang="en-US" noProof="0" dirty="0"/>
          </a:p>
        </p:txBody>
      </p:sp>
      <p:sp>
        <p:nvSpPr>
          <p:cNvPr id="17" name="Picture Placeholder 8"/>
          <p:cNvSpPr>
            <a:spLocks noGrp="1"/>
          </p:cNvSpPr>
          <p:nvPr>
            <p:ph type="pic" sz="quarter" idx="25"/>
          </p:nvPr>
        </p:nvSpPr>
        <p:spPr>
          <a:xfrm>
            <a:off x="9325065" y="886968"/>
            <a:ext cx="1234440" cy="1234440"/>
          </a:xfrm>
          <a:noFill/>
        </p:spPr>
        <p:txBody>
          <a:bodyPr tIns="45720" rtlCol="0">
            <a:noAutofit/>
          </a:bodyPr>
          <a:lstStyle>
            <a:lvl1pPr marL="0" indent="0" algn="ctr">
              <a:spcAft>
                <a:spcPts val="0"/>
              </a:spcAft>
              <a:buNone/>
              <a:defRPr sz="1400" b="1" cap="all" baseline="0">
                <a:solidFill>
                  <a:srgbClr val="FF289F"/>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36586919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ALT Text &amp; Image Grid 5">
    <p:spTree>
      <p:nvGrpSpPr>
        <p:cNvPr id="1" name=""/>
        <p:cNvGrpSpPr/>
        <p:nvPr/>
      </p:nvGrpSpPr>
      <p:grpSpPr>
        <a:xfrm>
          <a:off x="0" y="0"/>
          <a:ext cx="0" cy="0"/>
          <a:chOff x="0" y="0"/>
          <a:chExt cx="0" cy="0"/>
        </a:xfrm>
      </p:grpSpPr>
      <p:sp>
        <p:nvSpPr>
          <p:cNvPr id="2" name="Title 1"/>
          <p:cNvSpPr>
            <a:spLocks noGrp="1"/>
          </p:cNvSpPr>
          <p:nvPr>
            <p:ph type="title"/>
          </p:nvPr>
        </p:nvSpPr>
        <p:spPr>
          <a:xfrm>
            <a:off x="571641" y="484632"/>
            <a:ext cx="4572000" cy="521208"/>
          </a:xfrm>
        </p:spPr>
        <p:txBody>
          <a:bodyPr/>
          <a:lstStyle>
            <a:lvl1pPr>
              <a:defRPr/>
            </a:lvl1pPr>
          </a:lstStyle>
          <a:p>
            <a:r>
              <a:rPr lang="en-US"/>
              <a:t>Click to edit Master title style</a:t>
            </a:r>
            <a:endParaRPr lang="en-US" dirty="0"/>
          </a:p>
        </p:txBody>
      </p:sp>
      <p:sp>
        <p:nvSpPr>
          <p:cNvPr id="5" name="Text Placeholder 4"/>
          <p:cNvSpPr>
            <a:spLocks noGrp="1"/>
          </p:cNvSpPr>
          <p:nvPr>
            <p:ph type="body" sz="quarter" idx="10"/>
          </p:nvPr>
        </p:nvSpPr>
        <p:spPr>
          <a:xfrm>
            <a:off x="571500" y="1014984"/>
            <a:ext cx="4572000" cy="274320"/>
          </a:xfrm>
        </p:spPr>
        <p:txBody>
          <a:bodyPr/>
          <a:lstStyle>
            <a:lvl1pPr marL="0" indent="0">
              <a:spcAft>
                <a:spcPts val="0"/>
              </a:spcAft>
              <a:buNone/>
              <a:defRPr b="1">
                <a:latin typeface="Georgia" panose="02040502050405020303" pitchFamily="18" charset="0"/>
              </a:defRPr>
            </a:lvl1pPr>
          </a:lstStyle>
          <a:p>
            <a:pPr lvl="0"/>
            <a:r>
              <a:rPr lang="en-US"/>
              <a:t>Click to edit Master text styles</a:t>
            </a:r>
          </a:p>
        </p:txBody>
      </p:sp>
      <p:sp>
        <p:nvSpPr>
          <p:cNvPr id="7" name="Text Placeholder 6"/>
          <p:cNvSpPr>
            <a:spLocks noGrp="1"/>
          </p:cNvSpPr>
          <p:nvPr>
            <p:ph type="body" sz="quarter" idx="11"/>
          </p:nvPr>
        </p:nvSpPr>
        <p:spPr>
          <a:xfrm>
            <a:off x="571500" y="2002536"/>
            <a:ext cx="4297680" cy="4206240"/>
          </a:xfrm>
        </p:spPr>
        <p:txBody>
          <a:bodyPr/>
          <a:lstStyle>
            <a:lvl1pPr>
              <a:spcAft>
                <a:spcPts val="800"/>
              </a:spcAft>
              <a:defRPr/>
            </a:lvl1pPr>
            <a:lvl2pPr>
              <a:spcAft>
                <a:spcPts val="800"/>
              </a:spcAft>
              <a:defRPr/>
            </a:lvl2pPr>
            <a:lvl3pPr>
              <a:spcAft>
                <a:spcPts val="800"/>
              </a:spcAft>
              <a:defRPr/>
            </a:lvl3pPr>
            <a:lvl4pPr>
              <a:spcAft>
                <a:spcPts val="800"/>
              </a:spcAft>
              <a:defRPr/>
            </a:lvl4pPr>
            <a:lvl5pPr>
              <a:spcAft>
                <a:spcPts val="800"/>
              </a:spcAf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Text Placeholder 3"/>
          <p:cNvSpPr>
            <a:spLocks noGrp="1"/>
          </p:cNvSpPr>
          <p:nvPr>
            <p:ph type="body" sz="quarter" idx="18"/>
          </p:nvPr>
        </p:nvSpPr>
        <p:spPr>
          <a:xfrm>
            <a:off x="8378371" y="573313"/>
            <a:ext cx="3127829" cy="2692401"/>
          </a:xfrm>
          <a:solidFill>
            <a:schemeClr val="accent2"/>
          </a:solidFill>
          <a:ln w="12700">
            <a:noFill/>
          </a:ln>
        </p:spPr>
        <p:txBody>
          <a:bodyPr lIns="91440" tIns="91440" rIns="91440" bIns="347472" anchor="b"/>
          <a:lstStyle>
            <a:lvl1pPr marL="0" marR="0" indent="0" algn="ctr" defTabSz="914400" rtl="0" eaLnBrk="1" fontAlgn="auto" latinLnBrk="0" hangingPunct="1">
              <a:lnSpc>
                <a:spcPts val="1200"/>
              </a:lnSpc>
              <a:spcBef>
                <a:spcPts val="0"/>
              </a:spcBef>
              <a:spcAft>
                <a:spcPts val="0"/>
              </a:spcAft>
              <a:buClr>
                <a:schemeClr val="tx1"/>
              </a:buClr>
              <a:buSzTx/>
              <a:buFont typeface="Arial" panose="020B0604020202020204" pitchFamily="34" charset="0"/>
              <a:buNone/>
              <a:tabLst/>
              <a:defRPr sz="950" i="0">
                <a:solidFill>
                  <a:schemeClr val="bg1"/>
                </a:solidFill>
                <a:latin typeface="Calibri" panose="020F0502020204030204" pitchFamily="34" charset="0"/>
                <a:cs typeface="Calibri" panose="020F0502020204030204" pitchFamily="34" charset="0"/>
              </a:defRPr>
            </a:lvl1pPr>
          </a:lstStyle>
          <a:p>
            <a:pPr lvl="0"/>
            <a:r>
              <a:rPr lang="en-US"/>
              <a:t>Click to edit Master text styles</a:t>
            </a:r>
          </a:p>
        </p:txBody>
      </p:sp>
      <p:sp>
        <p:nvSpPr>
          <p:cNvPr id="32" name="Text Placeholder 3"/>
          <p:cNvSpPr>
            <a:spLocks noGrp="1"/>
          </p:cNvSpPr>
          <p:nvPr>
            <p:ph type="body" sz="quarter" idx="28"/>
          </p:nvPr>
        </p:nvSpPr>
        <p:spPr>
          <a:xfrm>
            <a:off x="5249657" y="573313"/>
            <a:ext cx="3127829" cy="2692401"/>
          </a:xfrm>
          <a:solidFill>
            <a:schemeClr val="accent5"/>
          </a:solidFill>
          <a:ln w="12700">
            <a:noFill/>
          </a:ln>
        </p:spPr>
        <p:txBody>
          <a:bodyPr lIns="91440" tIns="91440" rIns="91440" bIns="347472" anchor="b"/>
          <a:lstStyle>
            <a:lvl1pPr marL="0" marR="0" indent="0" algn="ctr" defTabSz="914400" rtl="0" eaLnBrk="1" fontAlgn="auto" latinLnBrk="0" hangingPunct="1">
              <a:lnSpc>
                <a:spcPts val="1200"/>
              </a:lnSpc>
              <a:spcBef>
                <a:spcPts val="0"/>
              </a:spcBef>
              <a:spcAft>
                <a:spcPts val="0"/>
              </a:spcAft>
              <a:buClr>
                <a:schemeClr val="tx1"/>
              </a:buClr>
              <a:buSzTx/>
              <a:buFont typeface="Arial" panose="020B0604020202020204" pitchFamily="34" charset="0"/>
              <a:buNone/>
              <a:tabLst/>
              <a:defRPr sz="950" i="0">
                <a:solidFill>
                  <a:schemeClr val="bg1"/>
                </a:solidFill>
                <a:latin typeface="Calibri" panose="020F0502020204030204" pitchFamily="34" charset="0"/>
                <a:cs typeface="Calibri" panose="020F0502020204030204" pitchFamily="34" charset="0"/>
              </a:defRPr>
            </a:lvl1pPr>
          </a:lstStyle>
          <a:p>
            <a:pPr lvl="0"/>
            <a:r>
              <a:rPr lang="en-US"/>
              <a:t>Click to edit Master text styles</a:t>
            </a:r>
          </a:p>
        </p:txBody>
      </p:sp>
      <p:sp>
        <p:nvSpPr>
          <p:cNvPr id="33" name="Text Placeholder 3"/>
          <p:cNvSpPr>
            <a:spLocks noGrp="1"/>
          </p:cNvSpPr>
          <p:nvPr>
            <p:ph type="body" sz="quarter" idx="29"/>
          </p:nvPr>
        </p:nvSpPr>
        <p:spPr>
          <a:xfrm>
            <a:off x="8378371" y="3268980"/>
            <a:ext cx="3127829" cy="2692401"/>
          </a:xfrm>
          <a:solidFill>
            <a:schemeClr val="accent5"/>
          </a:solidFill>
          <a:ln w="12700">
            <a:noFill/>
          </a:ln>
        </p:spPr>
        <p:txBody>
          <a:bodyPr lIns="91440" tIns="91440" rIns="91440" bIns="347472" anchor="b"/>
          <a:lstStyle>
            <a:lvl1pPr marL="0" marR="0" indent="0" algn="ctr" defTabSz="914400" rtl="0" eaLnBrk="1" fontAlgn="auto" latinLnBrk="0" hangingPunct="1">
              <a:lnSpc>
                <a:spcPts val="1200"/>
              </a:lnSpc>
              <a:spcBef>
                <a:spcPts val="0"/>
              </a:spcBef>
              <a:spcAft>
                <a:spcPts val="0"/>
              </a:spcAft>
              <a:buClr>
                <a:schemeClr val="tx1"/>
              </a:buClr>
              <a:buSzTx/>
              <a:buFont typeface="Arial" panose="020B0604020202020204" pitchFamily="34" charset="0"/>
              <a:buNone/>
              <a:tabLst/>
              <a:defRPr sz="950" i="0">
                <a:solidFill>
                  <a:schemeClr val="bg1"/>
                </a:solidFill>
                <a:latin typeface="Calibri" panose="020F0502020204030204" pitchFamily="34" charset="0"/>
                <a:cs typeface="Calibri" panose="020F0502020204030204" pitchFamily="34" charset="0"/>
              </a:defRPr>
            </a:lvl1pPr>
          </a:lstStyle>
          <a:p>
            <a:pPr lvl="0"/>
            <a:r>
              <a:rPr lang="en-US"/>
              <a:t>Click to edit Master text styles</a:t>
            </a:r>
          </a:p>
        </p:txBody>
      </p:sp>
      <p:sp>
        <p:nvSpPr>
          <p:cNvPr id="34" name="Text Placeholder 3"/>
          <p:cNvSpPr>
            <a:spLocks noGrp="1"/>
          </p:cNvSpPr>
          <p:nvPr>
            <p:ph type="body" sz="quarter" idx="30"/>
          </p:nvPr>
        </p:nvSpPr>
        <p:spPr>
          <a:xfrm>
            <a:off x="5249657" y="3268980"/>
            <a:ext cx="3127829" cy="2692401"/>
          </a:xfrm>
          <a:solidFill>
            <a:schemeClr val="accent2"/>
          </a:solidFill>
          <a:ln w="12700">
            <a:noFill/>
          </a:ln>
        </p:spPr>
        <p:txBody>
          <a:bodyPr lIns="91440" tIns="91440" rIns="91440" bIns="347472" anchor="b"/>
          <a:lstStyle>
            <a:lvl1pPr marL="0" marR="0" indent="0" algn="ctr" defTabSz="914400" rtl="0" eaLnBrk="1" fontAlgn="auto" latinLnBrk="0" hangingPunct="1">
              <a:lnSpc>
                <a:spcPts val="1200"/>
              </a:lnSpc>
              <a:spcBef>
                <a:spcPts val="0"/>
              </a:spcBef>
              <a:spcAft>
                <a:spcPts val="0"/>
              </a:spcAft>
              <a:buClr>
                <a:schemeClr val="tx1"/>
              </a:buClr>
              <a:buSzTx/>
              <a:buFont typeface="Arial" panose="020B0604020202020204" pitchFamily="34" charset="0"/>
              <a:buNone/>
              <a:tabLst/>
              <a:defRPr sz="950" i="0">
                <a:solidFill>
                  <a:schemeClr val="bg1"/>
                </a:solidFill>
                <a:latin typeface="Calibri" panose="020F0502020204030204" pitchFamily="34" charset="0"/>
                <a:cs typeface="Calibri" panose="020F0502020204030204" pitchFamily="34" charset="0"/>
              </a:defRPr>
            </a:lvl1pPr>
          </a:lstStyle>
          <a:p>
            <a:pPr lvl="0"/>
            <a:r>
              <a:rPr lang="en-US"/>
              <a:t>Click to edit Master text styles</a:t>
            </a:r>
          </a:p>
        </p:txBody>
      </p:sp>
      <p:sp>
        <p:nvSpPr>
          <p:cNvPr id="13" name="Picture Placeholder 8"/>
          <p:cNvSpPr>
            <a:spLocks noGrp="1"/>
          </p:cNvSpPr>
          <p:nvPr>
            <p:ph type="pic" sz="quarter" idx="21"/>
          </p:nvPr>
        </p:nvSpPr>
        <p:spPr>
          <a:xfrm>
            <a:off x="6196351" y="886968"/>
            <a:ext cx="1234440" cy="1234440"/>
          </a:xfrm>
          <a:noFill/>
        </p:spPr>
        <p:txBody>
          <a:bodyPr tIns="45720" rtlCol="0">
            <a:noAutofit/>
          </a:bodyPr>
          <a:lstStyle>
            <a:lvl1pPr marL="0" indent="0" algn="ctr">
              <a:spcAft>
                <a:spcPts val="0"/>
              </a:spcAft>
              <a:buNone/>
              <a:defRPr sz="1400" b="1" cap="all" baseline="0">
                <a:solidFill>
                  <a:srgbClr val="FF289F"/>
                </a:solidFill>
              </a:defRPr>
            </a:lvl1pPr>
          </a:lstStyle>
          <a:p>
            <a:pPr lvl="0"/>
            <a:r>
              <a:rPr lang="en-US" noProof="0"/>
              <a:t>Click icon to add picture</a:t>
            </a:r>
            <a:endParaRPr lang="en-US" noProof="0" dirty="0"/>
          </a:p>
        </p:txBody>
      </p:sp>
      <p:sp>
        <p:nvSpPr>
          <p:cNvPr id="14" name="Picture Placeholder 8"/>
          <p:cNvSpPr>
            <a:spLocks noGrp="1"/>
          </p:cNvSpPr>
          <p:nvPr>
            <p:ph type="pic" sz="quarter" idx="26"/>
          </p:nvPr>
        </p:nvSpPr>
        <p:spPr>
          <a:xfrm>
            <a:off x="6196351" y="3598450"/>
            <a:ext cx="1234440" cy="1234440"/>
          </a:xfrm>
          <a:noFill/>
        </p:spPr>
        <p:txBody>
          <a:bodyPr tIns="45720" rtlCol="0">
            <a:noAutofit/>
          </a:bodyPr>
          <a:lstStyle>
            <a:lvl1pPr marL="0" indent="0" algn="ctr">
              <a:spcAft>
                <a:spcPts val="0"/>
              </a:spcAft>
              <a:buNone/>
              <a:defRPr sz="1400" b="1" cap="all" baseline="0">
                <a:solidFill>
                  <a:srgbClr val="FF289F"/>
                </a:solidFill>
              </a:defRPr>
            </a:lvl1pPr>
          </a:lstStyle>
          <a:p>
            <a:pPr lvl="0"/>
            <a:r>
              <a:rPr lang="en-US" noProof="0"/>
              <a:t>Click icon to add picture</a:t>
            </a:r>
            <a:endParaRPr lang="en-US" noProof="0" dirty="0"/>
          </a:p>
        </p:txBody>
      </p:sp>
      <p:sp>
        <p:nvSpPr>
          <p:cNvPr id="16" name="Picture Placeholder 8"/>
          <p:cNvSpPr>
            <a:spLocks noGrp="1"/>
          </p:cNvSpPr>
          <p:nvPr>
            <p:ph type="pic" sz="quarter" idx="27"/>
          </p:nvPr>
        </p:nvSpPr>
        <p:spPr>
          <a:xfrm>
            <a:off x="9325065" y="3598450"/>
            <a:ext cx="1234440" cy="1234440"/>
          </a:xfrm>
          <a:noFill/>
        </p:spPr>
        <p:txBody>
          <a:bodyPr tIns="45720" rtlCol="0">
            <a:noAutofit/>
          </a:bodyPr>
          <a:lstStyle>
            <a:lvl1pPr marL="0" indent="0" algn="ctr">
              <a:spcAft>
                <a:spcPts val="0"/>
              </a:spcAft>
              <a:buNone/>
              <a:defRPr sz="1400" b="1" cap="all" baseline="0">
                <a:solidFill>
                  <a:srgbClr val="FF289F"/>
                </a:solidFill>
              </a:defRPr>
            </a:lvl1pPr>
          </a:lstStyle>
          <a:p>
            <a:pPr lvl="0"/>
            <a:r>
              <a:rPr lang="en-US" noProof="0"/>
              <a:t>Click icon to add picture</a:t>
            </a:r>
            <a:endParaRPr lang="en-US" noProof="0" dirty="0"/>
          </a:p>
        </p:txBody>
      </p:sp>
      <p:sp>
        <p:nvSpPr>
          <p:cNvPr id="17" name="Picture Placeholder 8"/>
          <p:cNvSpPr>
            <a:spLocks noGrp="1"/>
          </p:cNvSpPr>
          <p:nvPr>
            <p:ph type="pic" sz="quarter" idx="25"/>
          </p:nvPr>
        </p:nvSpPr>
        <p:spPr>
          <a:xfrm>
            <a:off x="9325065" y="886968"/>
            <a:ext cx="1234440" cy="1234440"/>
          </a:xfrm>
          <a:noFill/>
        </p:spPr>
        <p:txBody>
          <a:bodyPr tIns="45720" rtlCol="0">
            <a:noAutofit/>
          </a:bodyPr>
          <a:lstStyle>
            <a:lvl1pPr marL="0" indent="0" algn="ctr">
              <a:spcAft>
                <a:spcPts val="0"/>
              </a:spcAft>
              <a:buNone/>
              <a:defRPr sz="1400" b="1" cap="all" baseline="0">
                <a:solidFill>
                  <a:srgbClr val="FF289F"/>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154497950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Row of 4 Images 1">
    <p:spTree>
      <p:nvGrpSpPr>
        <p:cNvPr id="1" name=""/>
        <p:cNvGrpSpPr/>
        <p:nvPr/>
      </p:nvGrpSpPr>
      <p:grpSpPr>
        <a:xfrm>
          <a:off x="0" y="0"/>
          <a:ext cx="0" cy="0"/>
          <a:chOff x="0" y="0"/>
          <a:chExt cx="0" cy="0"/>
        </a:xfrm>
      </p:grpSpPr>
      <p:sp>
        <p:nvSpPr>
          <p:cNvPr id="2" name="Title 1"/>
          <p:cNvSpPr>
            <a:spLocks noGrp="1"/>
          </p:cNvSpPr>
          <p:nvPr>
            <p:ph type="title"/>
          </p:nvPr>
        </p:nvSpPr>
        <p:spPr>
          <a:xfrm>
            <a:off x="571641" y="484632"/>
            <a:ext cx="11036808" cy="521208"/>
          </a:xfrm>
        </p:spPr>
        <p:txBody>
          <a:bodyPr/>
          <a:lstStyle>
            <a:lvl1pPr>
              <a:defRPr/>
            </a:lvl1pPr>
          </a:lstStyle>
          <a:p>
            <a:r>
              <a:rPr lang="en-US"/>
              <a:t>Click to edit Master title style</a:t>
            </a:r>
            <a:endParaRPr lang="en-US" dirty="0"/>
          </a:p>
        </p:txBody>
      </p:sp>
      <p:sp>
        <p:nvSpPr>
          <p:cNvPr id="5" name="Text Placeholder 4"/>
          <p:cNvSpPr>
            <a:spLocks noGrp="1"/>
          </p:cNvSpPr>
          <p:nvPr>
            <p:ph type="body" sz="quarter" idx="10"/>
          </p:nvPr>
        </p:nvSpPr>
        <p:spPr>
          <a:xfrm>
            <a:off x="571641" y="1014984"/>
            <a:ext cx="11036808" cy="274320"/>
          </a:xfrm>
        </p:spPr>
        <p:txBody>
          <a:bodyPr/>
          <a:lstStyle>
            <a:lvl1pPr marL="0" indent="0">
              <a:spcAft>
                <a:spcPts val="0"/>
              </a:spcAft>
              <a:buNone/>
              <a:defRPr b="1">
                <a:latin typeface="Georgia" panose="02040502050405020303" pitchFamily="18" charset="0"/>
              </a:defRPr>
            </a:lvl1pPr>
          </a:lstStyle>
          <a:p>
            <a:pPr lvl="0"/>
            <a:r>
              <a:rPr lang="en-US"/>
              <a:t>Click to edit Master text styles</a:t>
            </a:r>
          </a:p>
        </p:txBody>
      </p:sp>
      <p:sp>
        <p:nvSpPr>
          <p:cNvPr id="10" name="Text Placeholder 9"/>
          <p:cNvSpPr>
            <a:spLocks noGrp="1"/>
          </p:cNvSpPr>
          <p:nvPr>
            <p:ph type="body" sz="quarter" idx="15"/>
          </p:nvPr>
        </p:nvSpPr>
        <p:spPr>
          <a:xfrm>
            <a:off x="571641" y="4482892"/>
            <a:ext cx="2597150"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1" name="Text Placeholder 9"/>
          <p:cNvSpPr>
            <a:spLocks noGrp="1"/>
          </p:cNvSpPr>
          <p:nvPr>
            <p:ph type="body" sz="quarter" idx="16"/>
          </p:nvPr>
        </p:nvSpPr>
        <p:spPr>
          <a:xfrm>
            <a:off x="571641" y="4680203"/>
            <a:ext cx="2597150" cy="354711"/>
          </a:xfrm>
        </p:spPr>
        <p:txBody>
          <a:bodyPr/>
          <a:lstStyle>
            <a:lvl1pPr marL="0" indent="0" algn="ctr">
              <a:spcAft>
                <a:spcPts val="0"/>
              </a:spcAft>
              <a:buNone/>
              <a:defRPr sz="1000" b="0" i="0">
                <a:solidFill>
                  <a:schemeClr val="tx1"/>
                </a:solidFill>
                <a:latin typeface="+mn-lt"/>
              </a:defRPr>
            </a:lvl1pPr>
          </a:lstStyle>
          <a:p>
            <a:pPr lvl="0"/>
            <a:r>
              <a:rPr lang="en-US"/>
              <a:t>Click to edit Master text styles</a:t>
            </a:r>
          </a:p>
          <a:p>
            <a:pPr lvl="1"/>
            <a:r>
              <a:rPr lang="en-US"/>
              <a:t>Second level</a:t>
            </a:r>
          </a:p>
        </p:txBody>
      </p:sp>
      <p:sp>
        <p:nvSpPr>
          <p:cNvPr id="12" name="Text Placeholder 9"/>
          <p:cNvSpPr>
            <a:spLocks noGrp="1"/>
          </p:cNvSpPr>
          <p:nvPr>
            <p:ph type="body" sz="quarter" idx="17"/>
          </p:nvPr>
        </p:nvSpPr>
        <p:spPr>
          <a:xfrm>
            <a:off x="3384009" y="4482892"/>
            <a:ext cx="2597150"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3" name="Text Placeholder 9"/>
          <p:cNvSpPr>
            <a:spLocks noGrp="1"/>
          </p:cNvSpPr>
          <p:nvPr>
            <p:ph type="body" sz="quarter" idx="18"/>
          </p:nvPr>
        </p:nvSpPr>
        <p:spPr>
          <a:xfrm>
            <a:off x="3384009" y="4680203"/>
            <a:ext cx="2597150"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a:p>
            <a:pPr lvl="1"/>
            <a:r>
              <a:rPr lang="en-US"/>
              <a:t>Second level</a:t>
            </a:r>
          </a:p>
        </p:txBody>
      </p:sp>
      <p:sp>
        <p:nvSpPr>
          <p:cNvPr id="14" name="Text Placeholder 9"/>
          <p:cNvSpPr>
            <a:spLocks noGrp="1"/>
          </p:cNvSpPr>
          <p:nvPr>
            <p:ph type="body" sz="quarter" idx="19"/>
          </p:nvPr>
        </p:nvSpPr>
        <p:spPr>
          <a:xfrm>
            <a:off x="6196377" y="4482892"/>
            <a:ext cx="2597150"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5" name="Text Placeholder 9"/>
          <p:cNvSpPr>
            <a:spLocks noGrp="1"/>
          </p:cNvSpPr>
          <p:nvPr>
            <p:ph type="body" sz="quarter" idx="20"/>
          </p:nvPr>
        </p:nvSpPr>
        <p:spPr>
          <a:xfrm>
            <a:off x="6196377" y="4680203"/>
            <a:ext cx="2597150"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a:p>
            <a:pPr lvl="1"/>
            <a:r>
              <a:rPr lang="en-US"/>
              <a:t>Second level</a:t>
            </a:r>
          </a:p>
        </p:txBody>
      </p:sp>
      <p:sp>
        <p:nvSpPr>
          <p:cNvPr id="16" name="Text Placeholder 9"/>
          <p:cNvSpPr>
            <a:spLocks noGrp="1"/>
          </p:cNvSpPr>
          <p:nvPr>
            <p:ph type="body" sz="quarter" idx="21"/>
          </p:nvPr>
        </p:nvSpPr>
        <p:spPr>
          <a:xfrm>
            <a:off x="9010022" y="4482892"/>
            <a:ext cx="2597150"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7" name="Text Placeholder 9"/>
          <p:cNvSpPr>
            <a:spLocks noGrp="1"/>
          </p:cNvSpPr>
          <p:nvPr>
            <p:ph type="body" sz="quarter" idx="22"/>
          </p:nvPr>
        </p:nvSpPr>
        <p:spPr>
          <a:xfrm>
            <a:off x="9008745" y="4680203"/>
            <a:ext cx="2597150"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a:p>
            <a:pPr lvl="1"/>
            <a:r>
              <a:rPr lang="en-US"/>
              <a:t>Second level</a:t>
            </a:r>
          </a:p>
        </p:txBody>
      </p:sp>
      <p:sp>
        <p:nvSpPr>
          <p:cNvPr id="19" name="Text Placeholder 10"/>
          <p:cNvSpPr>
            <a:spLocks noGrp="1"/>
          </p:cNvSpPr>
          <p:nvPr>
            <p:ph type="body" sz="quarter" idx="25"/>
          </p:nvPr>
        </p:nvSpPr>
        <p:spPr>
          <a:xfrm>
            <a:off x="571641" y="2043303"/>
            <a:ext cx="2596896" cy="2359152"/>
          </a:xfrm>
        </p:spPr>
        <p:txBody>
          <a:bodyPr/>
          <a:lstStyle>
            <a:lvl1pPr marL="0" indent="0">
              <a:buNone/>
              <a:defRPr/>
            </a:lvl1pPr>
          </a:lstStyle>
          <a:p>
            <a:pPr lvl="0"/>
            <a:r>
              <a:rPr lang="en-US"/>
              <a:t>Click to edit Master text styles</a:t>
            </a:r>
          </a:p>
        </p:txBody>
      </p:sp>
      <p:sp>
        <p:nvSpPr>
          <p:cNvPr id="6" name="Picture Placeholder 15"/>
          <p:cNvSpPr>
            <a:spLocks noGrp="1"/>
          </p:cNvSpPr>
          <p:nvPr>
            <p:ph type="pic" sz="quarter" idx="12"/>
          </p:nvPr>
        </p:nvSpPr>
        <p:spPr>
          <a:xfrm>
            <a:off x="1138569" y="2491359"/>
            <a:ext cx="1463040" cy="1463040"/>
          </a:xfrm>
        </p:spPr>
        <p:txBody>
          <a:bodyPr lIns="45720" tIns="45720" rIns="45720" rtlCol="0">
            <a:noAutofit/>
          </a:bodyPr>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20" name="Text Placeholder 10"/>
          <p:cNvSpPr>
            <a:spLocks noGrp="1"/>
          </p:cNvSpPr>
          <p:nvPr>
            <p:ph type="body" sz="quarter" idx="26"/>
          </p:nvPr>
        </p:nvSpPr>
        <p:spPr>
          <a:xfrm>
            <a:off x="3384945" y="2043303"/>
            <a:ext cx="2596896" cy="2359152"/>
          </a:xfrm>
        </p:spPr>
        <p:txBody>
          <a:bodyPr/>
          <a:lstStyle>
            <a:lvl1pPr marL="0" indent="0">
              <a:buNone/>
              <a:defRPr/>
            </a:lvl1pPr>
          </a:lstStyle>
          <a:p>
            <a:pPr lvl="0"/>
            <a:r>
              <a:rPr lang="en-US"/>
              <a:t>Click to edit Master text styles</a:t>
            </a:r>
          </a:p>
        </p:txBody>
      </p:sp>
      <p:sp>
        <p:nvSpPr>
          <p:cNvPr id="21" name="Picture Placeholder 15"/>
          <p:cNvSpPr>
            <a:spLocks noGrp="1"/>
          </p:cNvSpPr>
          <p:nvPr>
            <p:ph type="pic" sz="quarter" idx="27"/>
          </p:nvPr>
        </p:nvSpPr>
        <p:spPr>
          <a:xfrm>
            <a:off x="3951873" y="2491359"/>
            <a:ext cx="1463040" cy="1463040"/>
          </a:xfrm>
        </p:spPr>
        <p:txBody>
          <a:bodyPr lIns="45720" tIns="45720" rIns="45720" rtlCol="0">
            <a:noAutofit/>
          </a:bodyPr>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22" name="Text Placeholder 10"/>
          <p:cNvSpPr>
            <a:spLocks noGrp="1"/>
          </p:cNvSpPr>
          <p:nvPr>
            <p:ph type="body" sz="quarter" idx="28"/>
          </p:nvPr>
        </p:nvSpPr>
        <p:spPr>
          <a:xfrm>
            <a:off x="6198249" y="2043303"/>
            <a:ext cx="2596896" cy="2359152"/>
          </a:xfrm>
        </p:spPr>
        <p:txBody>
          <a:bodyPr/>
          <a:lstStyle>
            <a:lvl1pPr marL="0" indent="0">
              <a:buNone/>
              <a:defRPr/>
            </a:lvl1pPr>
          </a:lstStyle>
          <a:p>
            <a:pPr lvl="0"/>
            <a:r>
              <a:rPr lang="en-US"/>
              <a:t>Click to edit Master text styles</a:t>
            </a:r>
          </a:p>
        </p:txBody>
      </p:sp>
      <p:sp>
        <p:nvSpPr>
          <p:cNvPr id="23" name="Picture Placeholder 15"/>
          <p:cNvSpPr>
            <a:spLocks noGrp="1"/>
          </p:cNvSpPr>
          <p:nvPr>
            <p:ph type="pic" sz="quarter" idx="29"/>
          </p:nvPr>
        </p:nvSpPr>
        <p:spPr>
          <a:xfrm>
            <a:off x="6765177" y="2491359"/>
            <a:ext cx="1463040" cy="1463040"/>
          </a:xfrm>
        </p:spPr>
        <p:txBody>
          <a:bodyPr lIns="45720" tIns="45720" rIns="45720" rtlCol="0">
            <a:noAutofit/>
          </a:bodyPr>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24" name="Text Placeholder 10"/>
          <p:cNvSpPr>
            <a:spLocks noGrp="1"/>
          </p:cNvSpPr>
          <p:nvPr>
            <p:ph type="body" sz="quarter" idx="30"/>
          </p:nvPr>
        </p:nvSpPr>
        <p:spPr>
          <a:xfrm>
            <a:off x="9010149" y="2043303"/>
            <a:ext cx="2596896" cy="2359152"/>
          </a:xfrm>
        </p:spPr>
        <p:txBody>
          <a:bodyPr/>
          <a:lstStyle>
            <a:lvl1pPr marL="0" indent="0">
              <a:buNone/>
              <a:defRPr/>
            </a:lvl1pPr>
          </a:lstStyle>
          <a:p>
            <a:pPr lvl="0"/>
            <a:r>
              <a:rPr lang="en-US"/>
              <a:t>Click to edit Master text styles</a:t>
            </a:r>
          </a:p>
        </p:txBody>
      </p:sp>
      <p:sp>
        <p:nvSpPr>
          <p:cNvPr id="25" name="Picture Placeholder 15"/>
          <p:cNvSpPr>
            <a:spLocks noGrp="1"/>
          </p:cNvSpPr>
          <p:nvPr>
            <p:ph type="pic" sz="quarter" idx="31"/>
          </p:nvPr>
        </p:nvSpPr>
        <p:spPr>
          <a:xfrm>
            <a:off x="9577077" y="2491359"/>
            <a:ext cx="1463040" cy="1463040"/>
          </a:xfrm>
        </p:spPr>
        <p:txBody>
          <a:bodyPr lIns="45720" tIns="45720" rIns="45720" rtlCol="0">
            <a:noAutofit/>
          </a:bodyPr>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320775910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Row of 4 Images 4">
    <p:spTree>
      <p:nvGrpSpPr>
        <p:cNvPr id="1" name=""/>
        <p:cNvGrpSpPr/>
        <p:nvPr/>
      </p:nvGrpSpPr>
      <p:grpSpPr>
        <a:xfrm>
          <a:off x="0" y="0"/>
          <a:ext cx="0" cy="0"/>
          <a:chOff x="0" y="0"/>
          <a:chExt cx="0" cy="0"/>
        </a:xfrm>
      </p:grpSpPr>
      <p:sp>
        <p:nvSpPr>
          <p:cNvPr id="2" name="Title 1"/>
          <p:cNvSpPr>
            <a:spLocks noGrp="1"/>
          </p:cNvSpPr>
          <p:nvPr>
            <p:ph type="title"/>
          </p:nvPr>
        </p:nvSpPr>
        <p:spPr>
          <a:xfrm>
            <a:off x="571641" y="484632"/>
            <a:ext cx="11036808" cy="521208"/>
          </a:xfrm>
        </p:spPr>
        <p:txBody>
          <a:bodyPr/>
          <a:lstStyle>
            <a:lvl1pPr>
              <a:defRPr/>
            </a:lvl1pPr>
          </a:lstStyle>
          <a:p>
            <a:r>
              <a:rPr lang="en-US"/>
              <a:t>Click to edit Master title style</a:t>
            </a:r>
            <a:endParaRPr lang="en-US" dirty="0"/>
          </a:p>
        </p:txBody>
      </p:sp>
      <p:sp>
        <p:nvSpPr>
          <p:cNvPr id="5" name="Text Placeholder 4"/>
          <p:cNvSpPr>
            <a:spLocks noGrp="1"/>
          </p:cNvSpPr>
          <p:nvPr>
            <p:ph type="body" sz="quarter" idx="10"/>
          </p:nvPr>
        </p:nvSpPr>
        <p:spPr>
          <a:xfrm>
            <a:off x="571641" y="1014984"/>
            <a:ext cx="11036808" cy="274320"/>
          </a:xfrm>
        </p:spPr>
        <p:txBody>
          <a:bodyPr/>
          <a:lstStyle>
            <a:lvl1pPr marL="0" indent="0">
              <a:spcAft>
                <a:spcPts val="0"/>
              </a:spcAft>
              <a:buNone/>
              <a:defRPr b="1">
                <a:latin typeface="Georgia" panose="02040502050405020303" pitchFamily="18" charset="0"/>
              </a:defRPr>
            </a:lvl1pPr>
          </a:lstStyle>
          <a:p>
            <a:pPr lvl="0"/>
            <a:r>
              <a:rPr lang="en-US"/>
              <a:t>Click to edit Master text styles</a:t>
            </a:r>
          </a:p>
        </p:txBody>
      </p:sp>
      <p:sp>
        <p:nvSpPr>
          <p:cNvPr id="10" name="Text Placeholder 9"/>
          <p:cNvSpPr>
            <a:spLocks noGrp="1"/>
          </p:cNvSpPr>
          <p:nvPr>
            <p:ph type="body" sz="quarter" idx="15"/>
          </p:nvPr>
        </p:nvSpPr>
        <p:spPr>
          <a:xfrm>
            <a:off x="571641" y="4482892"/>
            <a:ext cx="2597150"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1" name="Text Placeholder 9"/>
          <p:cNvSpPr>
            <a:spLocks noGrp="1"/>
          </p:cNvSpPr>
          <p:nvPr>
            <p:ph type="body" sz="quarter" idx="16"/>
          </p:nvPr>
        </p:nvSpPr>
        <p:spPr>
          <a:xfrm>
            <a:off x="571641" y="4680203"/>
            <a:ext cx="2597150" cy="354711"/>
          </a:xfrm>
        </p:spPr>
        <p:txBody>
          <a:bodyPr/>
          <a:lstStyle>
            <a:lvl1pPr marL="0" indent="0" algn="ctr">
              <a:spcAft>
                <a:spcPts val="0"/>
              </a:spcAft>
              <a:buNone/>
              <a:defRPr sz="1000" b="0" i="0">
                <a:solidFill>
                  <a:schemeClr val="tx1"/>
                </a:solidFill>
                <a:latin typeface="+mn-lt"/>
              </a:defRPr>
            </a:lvl1pPr>
          </a:lstStyle>
          <a:p>
            <a:pPr lvl="0"/>
            <a:r>
              <a:rPr lang="en-US"/>
              <a:t>Click to edit Master text styles</a:t>
            </a:r>
          </a:p>
          <a:p>
            <a:pPr lvl="1"/>
            <a:r>
              <a:rPr lang="en-US"/>
              <a:t>Second level</a:t>
            </a:r>
          </a:p>
        </p:txBody>
      </p:sp>
      <p:sp>
        <p:nvSpPr>
          <p:cNvPr id="12" name="Text Placeholder 9"/>
          <p:cNvSpPr>
            <a:spLocks noGrp="1"/>
          </p:cNvSpPr>
          <p:nvPr>
            <p:ph type="body" sz="quarter" idx="17"/>
          </p:nvPr>
        </p:nvSpPr>
        <p:spPr>
          <a:xfrm>
            <a:off x="3384009" y="4482892"/>
            <a:ext cx="2597150"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3" name="Text Placeholder 9"/>
          <p:cNvSpPr>
            <a:spLocks noGrp="1"/>
          </p:cNvSpPr>
          <p:nvPr>
            <p:ph type="body" sz="quarter" idx="18"/>
          </p:nvPr>
        </p:nvSpPr>
        <p:spPr>
          <a:xfrm>
            <a:off x="3384009" y="4680203"/>
            <a:ext cx="2597150"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a:p>
            <a:pPr lvl="1"/>
            <a:r>
              <a:rPr lang="en-US"/>
              <a:t>Second level</a:t>
            </a:r>
          </a:p>
        </p:txBody>
      </p:sp>
      <p:sp>
        <p:nvSpPr>
          <p:cNvPr id="14" name="Text Placeholder 9"/>
          <p:cNvSpPr>
            <a:spLocks noGrp="1"/>
          </p:cNvSpPr>
          <p:nvPr>
            <p:ph type="body" sz="quarter" idx="19"/>
          </p:nvPr>
        </p:nvSpPr>
        <p:spPr>
          <a:xfrm>
            <a:off x="6196377" y="4482892"/>
            <a:ext cx="2597150"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5" name="Text Placeholder 9"/>
          <p:cNvSpPr>
            <a:spLocks noGrp="1"/>
          </p:cNvSpPr>
          <p:nvPr>
            <p:ph type="body" sz="quarter" idx="20"/>
          </p:nvPr>
        </p:nvSpPr>
        <p:spPr>
          <a:xfrm>
            <a:off x="6196377" y="4680203"/>
            <a:ext cx="2597150"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a:p>
            <a:pPr lvl="1"/>
            <a:r>
              <a:rPr lang="en-US"/>
              <a:t>Second level</a:t>
            </a:r>
          </a:p>
        </p:txBody>
      </p:sp>
      <p:sp>
        <p:nvSpPr>
          <p:cNvPr id="16" name="Text Placeholder 9"/>
          <p:cNvSpPr>
            <a:spLocks noGrp="1"/>
          </p:cNvSpPr>
          <p:nvPr>
            <p:ph type="body" sz="quarter" idx="21"/>
          </p:nvPr>
        </p:nvSpPr>
        <p:spPr>
          <a:xfrm>
            <a:off x="9010022" y="4482892"/>
            <a:ext cx="2597150"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7" name="Text Placeholder 9"/>
          <p:cNvSpPr>
            <a:spLocks noGrp="1"/>
          </p:cNvSpPr>
          <p:nvPr>
            <p:ph type="body" sz="quarter" idx="22"/>
          </p:nvPr>
        </p:nvSpPr>
        <p:spPr>
          <a:xfrm>
            <a:off x="9008745" y="4680203"/>
            <a:ext cx="2597150"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a:p>
            <a:pPr lvl="1"/>
            <a:r>
              <a:rPr lang="en-US"/>
              <a:t>Second level</a:t>
            </a:r>
          </a:p>
        </p:txBody>
      </p:sp>
      <p:sp>
        <p:nvSpPr>
          <p:cNvPr id="19" name="Text Placeholder 10"/>
          <p:cNvSpPr>
            <a:spLocks noGrp="1"/>
          </p:cNvSpPr>
          <p:nvPr>
            <p:ph type="body" sz="quarter" idx="25"/>
          </p:nvPr>
        </p:nvSpPr>
        <p:spPr>
          <a:xfrm>
            <a:off x="571641" y="2043303"/>
            <a:ext cx="2596896" cy="2359152"/>
          </a:xfrm>
          <a:solidFill>
            <a:schemeClr val="accent1"/>
          </a:solidFill>
          <a:ln w="12700">
            <a:noFill/>
          </a:ln>
        </p:spPr>
        <p:txBody>
          <a:bodyPr/>
          <a:lstStyle>
            <a:lvl1pPr marL="0" indent="0">
              <a:buNone/>
              <a:defRPr/>
            </a:lvl1pPr>
          </a:lstStyle>
          <a:p>
            <a:pPr lvl="0"/>
            <a:r>
              <a:rPr lang="en-US"/>
              <a:t>Click to edit Master text styles</a:t>
            </a:r>
          </a:p>
        </p:txBody>
      </p:sp>
      <p:sp>
        <p:nvSpPr>
          <p:cNvPr id="6" name="Picture Placeholder 15"/>
          <p:cNvSpPr>
            <a:spLocks noGrp="1"/>
          </p:cNvSpPr>
          <p:nvPr>
            <p:ph type="pic" sz="quarter" idx="12"/>
          </p:nvPr>
        </p:nvSpPr>
        <p:spPr>
          <a:xfrm>
            <a:off x="1138569" y="2491359"/>
            <a:ext cx="1463040" cy="1463040"/>
          </a:xfrm>
        </p:spPr>
        <p:txBody>
          <a:bodyPr lIns="45720" tIns="45720" rIns="45720" rtlCol="0">
            <a:noAutofit/>
          </a:bodyPr>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20" name="Text Placeholder 10"/>
          <p:cNvSpPr>
            <a:spLocks noGrp="1"/>
          </p:cNvSpPr>
          <p:nvPr>
            <p:ph type="body" sz="quarter" idx="26"/>
          </p:nvPr>
        </p:nvSpPr>
        <p:spPr>
          <a:xfrm>
            <a:off x="3384945" y="2043303"/>
            <a:ext cx="2596896" cy="2359152"/>
          </a:xfrm>
          <a:solidFill>
            <a:schemeClr val="accent4"/>
          </a:solidFill>
          <a:ln w="12700">
            <a:noFill/>
          </a:ln>
        </p:spPr>
        <p:txBody>
          <a:bodyPr/>
          <a:lstStyle>
            <a:lvl1pPr marL="0" indent="0">
              <a:buNone/>
              <a:defRPr/>
            </a:lvl1pPr>
          </a:lstStyle>
          <a:p>
            <a:pPr lvl="0"/>
            <a:r>
              <a:rPr lang="en-US"/>
              <a:t>Click to edit Master text styles</a:t>
            </a:r>
          </a:p>
        </p:txBody>
      </p:sp>
      <p:sp>
        <p:nvSpPr>
          <p:cNvPr id="21" name="Picture Placeholder 15"/>
          <p:cNvSpPr>
            <a:spLocks noGrp="1"/>
          </p:cNvSpPr>
          <p:nvPr>
            <p:ph type="pic" sz="quarter" idx="27"/>
          </p:nvPr>
        </p:nvSpPr>
        <p:spPr>
          <a:xfrm>
            <a:off x="3951873" y="2491359"/>
            <a:ext cx="1463040" cy="1463040"/>
          </a:xfrm>
        </p:spPr>
        <p:txBody>
          <a:bodyPr lIns="45720" tIns="45720" rIns="45720" rtlCol="0">
            <a:noAutofit/>
          </a:bodyPr>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22" name="Text Placeholder 10"/>
          <p:cNvSpPr>
            <a:spLocks noGrp="1"/>
          </p:cNvSpPr>
          <p:nvPr>
            <p:ph type="body" sz="quarter" idx="28"/>
          </p:nvPr>
        </p:nvSpPr>
        <p:spPr>
          <a:xfrm>
            <a:off x="6198249" y="2043303"/>
            <a:ext cx="2596896" cy="2359152"/>
          </a:xfrm>
          <a:solidFill>
            <a:schemeClr val="accent1"/>
          </a:solidFill>
          <a:ln w="12700">
            <a:noFill/>
          </a:ln>
        </p:spPr>
        <p:txBody>
          <a:bodyPr/>
          <a:lstStyle>
            <a:lvl1pPr marL="0" indent="0">
              <a:buNone/>
              <a:defRPr/>
            </a:lvl1pPr>
          </a:lstStyle>
          <a:p>
            <a:pPr lvl="0"/>
            <a:r>
              <a:rPr lang="en-US"/>
              <a:t>Click to edit Master text styles</a:t>
            </a:r>
          </a:p>
        </p:txBody>
      </p:sp>
      <p:sp>
        <p:nvSpPr>
          <p:cNvPr id="23" name="Picture Placeholder 15"/>
          <p:cNvSpPr>
            <a:spLocks noGrp="1"/>
          </p:cNvSpPr>
          <p:nvPr>
            <p:ph type="pic" sz="quarter" idx="29"/>
          </p:nvPr>
        </p:nvSpPr>
        <p:spPr>
          <a:xfrm>
            <a:off x="6765177" y="2491359"/>
            <a:ext cx="1463040" cy="1463040"/>
          </a:xfrm>
        </p:spPr>
        <p:txBody>
          <a:bodyPr lIns="45720" tIns="45720" rIns="45720" rtlCol="0">
            <a:noAutofit/>
          </a:bodyPr>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24" name="Text Placeholder 10"/>
          <p:cNvSpPr>
            <a:spLocks noGrp="1"/>
          </p:cNvSpPr>
          <p:nvPr>
            <p:ph type="body" sz="quarter" idx="30"/>
          </p:nvPr>
        </p:nvSpPr>
        <p:spPr>
          <a:xfrm>
            <a:off x="9010149" y="2043303"/>
            <a:ext cx="2596896" cy="2359152"/>
          </a:xfrm>
          <a:solidFill>
            <a:schemeClr val="accent4"/>
          </a:solidFill>
          <a:ln w="12700">
            <a:noFill/>
          </a:ln>
        </p:spPr>
        <p:txBody>
          <a:bodyPr/>
          <a:lstStyle>
            <a:lvl1pPr marL="0" indent="0">
              <a:buNone/>
              <a:defRPr/>
            </a:lvl1pPr>
          </a:lstStyle>
          <a:p>
            <a:pPr lvl="0"/>
            <a:r>
              <a:rPr lang="en-US"/>
              <a:t>Click to edit Master text styles</a:t>
            </a:r>
          </a:p>
        </p:txBody>
      </p:sp>
      <p:sp>
        <p:nvSpPr>
          <p:cNvPr id="25" name="Picture Placeholder 15"/>
          <p:cNvSpPr>
            <a:spLocks noGrp="1"/>
          </p:cNvSpPr>
          <p:nvPr>
            <p:ph type="pic" sz="quarter" idx="31"/>
          </p:nvPr>
        </p:nvSpPr>
        <p:spPr>
          <a:xfrm>
            <a:off x="9577077" y="2491359"/>
            <a:ext cx="1463040" cy="1463040"/>
          </a:xfrm>
        </p:spPr>
        <p:txBody>
          <a:bodyPr lIns="45720" tIns="45720" rIns="45720" rtlCol="0">
            <a:noAutofit/>
          </a:bodyPr>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403060122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Row of 4 Images 5">
    <p:spTree>
      <p:nvGrpSpPr>
        <p:cNvPr id="1" name=""/>
        <p:cNvGrpSpPr/>
        <p:nvPr/>
      </p:nvGrpSpPr>
      <p:grpSpPr>
        <a:xfrm>
          <a:off x="0" y="0"/>
          <a:ext cx="0" cy="0"/>
          <a:chOff x="0" y="0"/>
          <a:chExt cx="0" cy="0"/>
        </a:xfrm>
      </p:grpSpPr>
      <p:sp>
        <p:nvSpPr>
          <p:cNvPr id="2" name="Title 1"/>
          <p:cNvSpPr>
            <a:spLocks noGrp="1"/>
          </p:cNvSpPr>
          <p:nvPr>
            <p:ph type="title"/>
          </p:nvPr>
        </p:nvSpPr>
        <p:spPr>
          <a:xfrm>
            <a:off x="571641" y="484632"/>
            <a:ext cx="11036808" cy="521208"/>
          </a:xfrm>
        </p:spPr>
        <p:txBody>
          <a:bodyPr/>
          <a:lstStyle>
            <a:lvl1pPr>
              <a:defRPr/>
            </a:lvl1pPr>
          </a:lstStyle>
          <a:p>
            <a:r>
              <a:rPr lang="en-US"/>
              <a:t>Click to edit Master title style</a:t>
            </a:r>
            <a:endParaRPr lang="en-US" dirty="0"/>
          </a:p>
        </p:txBody>
      </p:sp>
      <p:sp>
        <p:nvSpPr>
          <p:cNvPr id="5" name="Text Placeholder 4"/>
          <p:cNvSpPr>
            <a:spLocks noGrp="1"/>
          </p:cNvSpPr>
          <p:nvPr>
            <p:ph type="body" sz="quarter" idx="10"/>
          </p:nvPr>
        </p:nvSpPr>
        <p:spPr>
          <a:xfrm>
            <a:off x="571641" y="1014984"/>
            <a:ext cx="11036808" cy="274320"/>
          </a:xfrm>
        </p:spPr>
        <p:txBody>
          <a:bodyPr/>
          <a:lstStyle>
            <a:lvl1pPr marL="0" indent="0">
              <a:spcAft>
                <a:spcPts val="0"/>
              </a:spcAft>
              <a:buNone/>
              <a:defRPr b="1">
                <a:latin typeface="Georgia" panose="02040502050405020303" pitchFamily="18" charset="0"/>
              </a:defRPr>
            </a:lvl1pPr>
          </a:lstStyle>
          <a:p>
            <a:pPr lvl="0"/>
            <a:r>
              <a:rPr lang="en-US"/>
              <a:t>Click to edit Master text styles</a:t>
            </a:r>
          </a:p>
        </p:txBody>
      </p:sp>
      <p:sp>
        <p:nvSpPr>
          <p:cNvPr id="10" name="Text Placeholder 9"/>
          <p:cNvSpPr>
            <a:spLocks noGrp="1"/>
          </p:cNvSpPr>
          <p:nvPr>
            <p:ph type="body" sz="quarter" idx="15"/>
          </p:nvPr>
        </p:nvSpPr>
        <p:spPr>
          <a:xfrm>
            <a:off x="571641" y="4482892"/>
            <a:ext cx="2597150"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1" name="Text Placeholder 9"/>
          <p:cNvSpPr>
            <a:spLocks noGrp="1"/>
          </p:cNvSpPr>
          <p:nvPr>
            <p:ph type="body" sz="quarter" idx="16"/>
          </p:nvPr>
        </p:nvSpPr>
        <p:spPr>
          <a:xfrm>
            <a:off x="571641" y="4680203"/>
            <a:ext cx="2597150" cy="354711"/>
          </a:xfrm>
        </p:spPr>
        <p:txBody>
          <a:bodyPr/>
          <a:lstStyle>
            <a:lvl1pPr marL="0" indent="0" algn="ctr">
              <a:spcAft>
                <a:spcPts val="0"/>
              </a:spcAft>
              <a:buNone/>
              <a:defRPr sz="1000" b="0" i="0">
                <a:solidFill>
                  <a:schemeClr val="tx1"/>
                </a:solidFill>
                <a:latin typeface="+mn-lt"/>
              </a:defRPr>
            </a:lvl1pPr>
          </a:lstStyle>
          <a:p>
            <a:pPr lvl="0"/>
            <a:r>
              <a:rPr lang="en-US"/>
              <a:t>Click to edit Master text styles</a:t>
            </a:r>
          </a:p>
          <a:p>
            <a:pPr lvl="1"/>
            <a:r>
              <a:rPr lang="en-US"/>
              <a:t>Second level</a:t>
            </a:r>
          </a:p>
        </p:txBody>
      </p:sp>
      <p:sp>
        <p:nvSpPr>
          <p:cNvPr id="12" name="Text Placeholder 9"/>
          <p:cNvSpPr>
            <a:spLocks noGrp="1"/>
          </p:cNvSpPr>
          <p:nvPr>
            <p:ph type="body" sz="quarter" idx="17"/>
          </p:nvPr>
        </p:nvSpPr>
        <p:spPr>
          <a:xfrm>
            <a:off x="3384009" y="4482892"/>
            <a:ext cx="2597150"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3" name="Text Placeholder 9"/>
          <p:cNvSpPr>
            <a:spLocks noGrp="1"/>
          </p:cNvSpPr>
          <p:nvPr>
            <p:ph type="body" sz="quarter" idx="18"/>
          </p:nvPr>
        </p:nvSpPr>
        <p:spPr>
          <a:xfrm>
            <a:off x="3384009" y="4680203"/>
            <a:ext cx="2597150"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a:p>
            <a:pPr lvl="1"/>
            <a:r>
              <a:rPr lang="en-US"/>
              <a:t>Second level</a:t>
            </a:r>
          </a:p>
        </p:txBody>
      </p:sp>
      <p:sp>
        <p:nvSpPr>
          <p:cNvPr id="14" name="Text Placeholder 9"/>
          <p:cNvSpPr>
            <a:spLocks noGrp="1"/>
          </p:cNvSpPr>
          <p:nvPr>
            <p:ph type="body" sz="quarter" idx="19"/>
          </p:nvPr>
        </p:nvSpPr>
        <p:spPr>
          <a:xfrm>
            <a:off x="6196377" y="4482892"/>
            <a:ext cx="2597150"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5" name="Text Placeholder 9"/>
          <p:cNvSpPr>
            <a:spLocks noGrp="1"/>
          </p:cNvSpPr>
          <p:nvPr>
            <p:ph type="body" sz="quarter" idx="20"/>
          </p:nvPr>
        </p:nvSpPr>
        <p:spPr>
          <a:xfrm>
            <a:off x="6196377" y="4680203"/>
            <a:ext cx="2597150"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a:p>
            <a:pPr lvl="1"/>
            <a:r>
              <a:rPr lang="en-US"/>
              <a:t>Second level</a:t>
            </a:r>
          </a:p>
        </p:txBody>
      </p:sp>
      <p:sp>
        <p:nvSpPr>
          <p:cNvPr id="16" name="Text Placeholder 9"/>
          <p:cNvSpPr>
            <a:spLocks noGrp="1"/>
          </p:cNvSpPr>
          <p:nvPr>
            <p:ph type="body" sz="quarter" idx="21"/>
          </p:nvPr>
        </p:nvSpPr>
        <p:spPr>
          <a:xfrm>
            <a:off x="9010022" y="4482892"/>
            <a:ext cx="2597150"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7" name="Text Placeholder 9"/>
          <p:cNvSpPr>
            <a:spLocks noGrp="1"/>
          </p:cNvSpPr>
          <p:nvPr>
            <p:ph type="body" sz="quarter" idx="22"/>
          </p:nvPr>
        </p:nvSpPr>
        <p:spPr>
          <a:xfrm>
            <a:off x="9008745" y="4680203"/>
            <a:ext cx="2597150"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a:p>
            <a:pPr lvl="1"/>
            <a:r>
              <a:rPr lang="en-US"/>
              <a:t>Second level</a:t>
            </a:r>
          </a:p>
        </p:txBody>
      </p:sp>
      <p:sp>
        <p:nvSpPr>
          <p:cNvPr id="19" name="Text Placeholder 10"/>
          <p:cNvSpPr>
            <a:spLocks noGrp="1"/>
          </p:cNvSpPr>
          <p:nvPr>
            <p:ph type="body" sz="quarter" idx="25"/>
          </p:nvPr>
        </p:nvSpPr>
        <p:spPr>
          <a:xfrm>
            <a:off x="571641" y="2043303"/>
            <a:ext cx="2596896" cy="2359152"/>
          </a:xfrm>
          <a:solidFill>
            <a:schemeClr val="accent2"/>
          </a:solidFill>
          <a:ln w="12700">
            <a:noFill/>
          </a:ln>
        </p:spPr>
        <p:txBody>
          <a:bodyPr/>
          <a:lstStyle>
            <a:lvl1pPr marL="0" indent="0">
              <a:buNone/>
              <a:defRPr/>
            </a:lvl1pPr>
          </a:lstStyle>
          <a:p>
            <a:pPr lvl="0"/>
            <a:r>
              <a:rPr lang="en-US"/>
              <a:t>Click to edit Master text styles</a:t>
            </a:r>
          </a:p>
        </p:txBody>
      </p:sp>
      <p:sp>
        <p:nvSpPr>
          <p:cNvPr id="6" name="Picture Placeholder 15"/>
          <p:cNvSpPr>
            <a:spLocks noGrp="1"/>
          </p:cNvSpPr>
          <p:nvPr>
            <p:ph type="pic" sz="quarter" idx="12"/>
          </p:nvPr>
        </p:nvSpPr>
        <p:spPr>
          <a:xfrm>
            <a:off x="1138569" y="2491359"/>
            <a:ext cx="1463040" cy="1463040"/>
          </a:xfrm>
        </p:spPr>
        <p:txBody>
          <a:bodyPr lIns="45720" tIns="45720" rIns="45720" rtlCol="0">
            <a:noAutofit/>
          </a:bodyPr>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20" name="Text Placeholder 10"/>
          <p:cNvSpPr>
            <a:spLocks noGrp="1"/>
          </p:cNvSpPr>
          <p:nvPr>
            <p:ph type="body" sz="quarter" idx="26"/>
          </p:nvPr>
        </p:nvSpPr>
        <p:spPr>
          <a:xfrm>
            <a:off x="3384945" y="2043303"/>
            <a:ext cx="2596896" cy="2359152"/>
          </a:xfrm>
          <a:solidFill>
            <a:schemeClr val="accent5"/>
          </a:solidFill>
          <a:ln w="12700">
            <a:noFill/>
          </a:ln>
        </p:spPr>
        <p:txBody>
          <a:bodyPr/>
          <a:lstStyle>
            <a:lvl1pPr marL="0" indent="0">
              <a:buNone/>
              <a:defRPr/>
            </a:lvl1pPr>
          </a:lstStyle>
          <a:p>
            <a:pPr lvl="0"/>
            <a:r>
              <a:rPr lang="en-US"/>
              <a:t>Click to edit Master text styles</a:t>
            </a:r>
          </a:p>
        </p:txBody>
      </p:sp>
      <p:sp>
        <p:nvSpPr>
          <p:cNvPr id="21" name="Picture Placeholder 15"/>
          <p:cNvSpPr>
            <a:spLocks noGrp="1"/>
          </p:cNvSpPr>
          <p:nvPr>
            <p:ph type="pic" sz="quarter" idx="27"/>
          </p:nvPr>
        </p:nvSpPr>
        <p:spPr>
          <a:xfrm>
            <a:off x="3951873" y="2491359"/>
            <a:ext cx="1463040" cy="1463040"/>
          </a:xfrm>
        </p:spPr>
        <p:txBody>
          <a:bodyPr lIns="45720" tIns="45720" rIns="45720" rtlCol="0">
            <a:noAutofit/>
          </a:bodyPr>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22" name="Text Placeholder 10"/>
          <p:cNvSpPr>
            <a:spLocks noGrp="1"/>
          </p:cNvSpPr>
          <p:nvPr>
            <p:ph type="body" sz="quarter" idx="28"/>
          </p:nvPr>
        </p:nvSpPr>
        <p:spPr>
          <a:xfrm>
            <a:off x="6198249" y="2043303"/>
            <a:ext cx="2596896" cy="2359152"/>
          </a:xfrm>
          <a:solidFill>
            <a:schemeClr val="accent2"/>
          </a:solidFill>
          <a:ln w="12700">
            <a:noFill/>
          </a:ln>
        </p:spPr>
        <p:txBody>
          <a:bodyPr/>
          <a:lstStyle>
            <a:lvl1pPr marL="0" indent="0">
              <a:buNone/>
              <a:defRPr/>
            </a:lvl1pPr>
          </a:lstStyle>
          <a:p>
            <a:pPr lvl="0"/>
            <a:r>
              <a:rPr lang="en-US"/>
              <a:t>Click to edit Master text styles</a:t>
            </a:r>
          </a:p>
        </p:txBody>
      </p:sp>
      <p:sp>
        <p:nvSpPr>
          <p:cNvPr id="23" name="Picture Placeholder 15"/>
          <p:cNvSpPr>
            <a:spLocks noGrp="1"/>
          </p:cNvSpPr>
          <p:nvPr>
            <p:ph type="pic" sz="quarter" idx="29"/>
          </p:nvPr>
        </p:nvSpPr>
        <p:spPr>
          <a:xfrm>
            <a:off x="6765177" y="2491359"/>
            <a:ext cx="1463040" cy="1463040"/>
          </a:xfrm>
        </p:spPr>
        <p:txBody>
          <a:bodyPr lIns="45720" tIns="45720" rIns="45720" rtlCol="0">
            <a:noAutofit/>
          </a:bodyPr>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24" name="Text Placeholder 10"/>
          <p:cNvSpPr>
            <a:spLocks noGrp="1"/>
          </p:cNvSpPr>
          <p:nvPr>
            <p:ph type="body" sz="quarter" idx="30"/>
          </p:nvPr>
        </p:nvSpPr>
        <p:spPr>
          <a:xfrm>
            <a:off x="9010149" y="2043303"/>
            <a:ext cx="2596896" cy="2359152"/>
          </a:xfrm>
          <a:solidFill>
            <a:schemeClr val="accent5"/>
          </a:solidFill>
          <a:ln w="12700">
            <a:noFill/>
          </a:ln>
        </p:spPr>
        <p:txBody>
          <a:bodyPr/>
          <a:lstStyle>
            <a:lvl1pPr marL="0" indent="0">
              <a:buNone/>
              <a:defRPr/>
            </a:lvl1pPr>
          </a:lstStyle>
          <a:p>
            <a:pPr lvl="0"/>
            <a:r>
              <a:rPr lang="en-US"/>
              <a:t>Click to edit Master text styles</a:t>
            </a:r>
          </a:p>
        </p:txBody>
      </p:sp>
      <p:sp>
        <p:nvSpPr>
          <p:cNvPr id="25" name="Picture Placeholder 15"/>
          <p:cNvSpPr>
            <a:spLocks noGrp="1"/>
          </p:cNvSpPr>
          <p:nvPr>
            <p:ph type="pic" sz="quarter" idx="31"/>
          </p:nvPr>
        </p:nvSpPr>
        <p:spPr>
          <a:xfrm>
            <a:off x="9577077" y="2491359"/>
            <a:ext cx="1463040" cy="1463040"/>
          </a:xfrm>
        </p:spPr>
        <p:txBody>
          <a:bodyPr lIns="45720" tIns="45720" rIns="45720" rtlCol="0">
            <a:noAutofit/>
          </a:bodyPr>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370062062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Row of 3 Images 1">
    <p:spTree>
      <p:nvGrpSpPr>
        <p:cNvPr id="1" name=""/>
        <p:cNvGrpSpPr/>
        <p:nvPr/>
      </p:nvGrpSpPr>
      <p:grpSpPr>
        <a:xfrm>
          <a:off x="0" y="0"/>
          <a:ext cx="0" cy="0"/>
          <a:chOff x="0" y="0"/>
          <a:chExt cx="0" cy="0"/>
        </a:xfrm>
      </p:grpSpPr>
      <p:sp>
        <p:nvSpPr>
          <p:cNvPr id="2" name="Title 1"/>
          <p:cNvSpPr>
            <a:spLocks noGrp="1"/>
          </p:cNvSpPr>
          <p:nvPr>
            <p:ph type="title"/>
          </p:nvPr>
        </p:nvSpPr>
        <p:spPr>
          <a:xfrm>
            <a:off x="571641" y="484632"/>
            <a:ext cx="11036808" cy="521208"/>
          </a:xfrm>
        </p:spPr>
        <p:txBody>
          <a:bodyPr/>
          <a:lstStyle>
            <a:lvl1pPr>
              <a:defRPr/>
            </a:lvl1pPr>
          </a:lstStyle>
          <a:p>
            <a:r>
              <a:rPr lang="en-US"/>
              <a:t>Click to edit Master title style</a:t>
            </a:r>
            <a:endParaRPr lang="en-US" dirty="0"/>
          </a:p>
        </p:txBody>
      </p:sp>
      <p:sp>
        <p:nvSpPr>
          <p:cNvPr id="5" name="Text Placeholder 4"/>
          <p:cNvSpPr>
            <a:spLocks noGrp="1"/>
          </p:cNvSpPr>
          <p:nvPr>
            <p:ph type="body" sz="quarter" idx="10"/>
          </p:nvPr>
        </p:nvSpPr>
        <p:spPr>
          <a:xfrm>
            <a:off x="571641" y="1014984"/>
            <a:ext cx="11036808" cy="274320"/>
          </a:xfrm>
        </p:spPr>
        <p:txBody>
          <a:bodyPr/>
          <a:lstStyle>
            <a:lvl1pPr marL="0" indent="0">
              <a:spcAft>
                <a:spcPts val="0"/>
              </a:spcAft>
              <a:buNone/>
              <a:defRPr b="1">
                <a:latin typeface="Georgia" panose="02040502050405020303" pitchFamily="18" charset="0"/>
              </a:defRPr>
            </a:lvl1pPr>
          </a:lstStyle>
          <a:p>
            <a:pPr lvl="0"/>
            <a:r>
              <a:rPr lang="en-US"/>
              <a:t>Click to edit Master text styles</a:t>
            </a:r>
          </a:p>
        </p:txBody>
      </p:sp>
      <p:sp>
        <p:nvSpPr>
          <p:cNvPr id="10" name="Text Placeholder 9"/>
          <p:cNvSpPr>
            <a:spLocks noGrp="1"/>
          </p:cNvSpPr>
          <p:nvPr>
            <p:ph type="body" sz="quarter" idx="15"/>
          </p:nvPr>
        </p:nvSpPr>
        <p:spPr>
          <a:xfrm>
            <a:off x="571641" y="5466047"/>
            <a:ext cx="353872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1" name="Text Placeholder 9"/>
          <p:cNvSpPr>
            <a:spLocks noGrp="1"/>
          </p:cNvSpPr>
          <p:nvPr>
            <p:ph type="body" sz="quarter" idx="16"/>
          </p:nvPr>
        </p:nvSpPr>
        <p:spPr>
          <a:xfrm>
            <a:off x="571641" y="5663358"/>
            <a:ext cx="3538728"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p:txBody>
      </p:sp>
      <p:sp>
        <p:nvSpPr>
          <p:cNvPr id="12" name="Text Placeholder 9"/>
          <p:cNvSpPr>
            <a:spLocks noGrp="1"/>
          </p:cNvSpPr>
          <p:nvPr>
            <p:ph type="body" sz="quarter" idx="17"/>
          </p:nvPr>
        </p:nvSpPr>
        <p:spPr>
          <a:xfrm>
            <a:off x="4321122" y="5466047"/>
            <a:ext cx="353872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3" name="Text Placeholder 9"/>
          <p:cNvSpPr>
            <a:spLocks noGrp="1"/>
          </p:cNvSpPr>
          <p:nvPr>
            <p:ph type="body" sz="quarter" idx="18"/>
          </p:nvPr>
        </p:nvSpPr>
        <p:spPr>
          <a:xfrm>
            <a:off x="4321122" y="5663358"/>
            <a:ext cx="3538728"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p:txBody>
      </p:sp>
      <p:sp>
        <p:nvSpPr>
          <p:cNvPr id="16" name="Text Placeholder 9"/>
          <p:cNvSpPr>
            <a:spLocks noGrp="1"/>
          </p:cNvSpPr>
          <p:nvPr>
            <p:ph type="body" sz="quarter" idx="21"/>
          </p:nvPr>
        </p:nvSpPr>
        <p:spPr>
          <a:xfrm>
            <a:off x="8070603" y="5466047"/>
            <a:ext cx="353872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7" name="Text Placeholder 9"/>
          <p:cNvSpPr>
            <a:spLocks noGrp="1"/>
          </p:cNvSpPr>
          <p:nvPr>
            <p:ph type="body" sz="quarter" idx="22"/>
          </p:nvPr>
        </p:nvSpPr>
        <p:spPr>
          <a:xfrm>
            <a:off x="8070603" y="5663358"/>
            <a:ext cx="3538728"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p:txBody>
      </p:sp>
      <p:sp>
        <p:nvSpPr>
          <p:cNvPr id="14" name="Text Placeholder 10"/>
          <p:cNvSpPr>
            <a:spLocks noGrp="1"/>
          </p:cNvSpPr>
          <p:nvPr>
            <p:ph type="body" sz="quarter" idx="25"/>
          </p:nvPr>
        </p:nvSpPr>
        <p:spPr>
          <a:xfrm>
            <a:off x="571641" y="2043303"/>
            <a:ext cx="3538728" cy="3191256"/>
          </a:xfrm>
        </p:spPr>
        <p:txBody>
          <a:bodyPr/>
          <a:lstStyle>
            <a:lvl1pPr marL="0" indent="0">
              <a:buNone/>
              <a:defRPr/>
            </a:lvl1pPr>
          </a:lstStyle>
          <a:p>
            <a:pPr lvl="0"/>
            <a:r>
              <a:rPr lang="en-US"/>
              <a:t>Click to edit Master text styles</a:t>
            </a:r>
          </a:p>
        </p:txBody>
      </p:sp>
      <p:sp>
        <p:nvSpPr>
          <p:cNvPr id="15" name="Picture Placeholder 15"/>
          <p:cNvSpPr>
            <a:spLocks noGrp="1"/>
          </p:cNvSpPr>
          <p:nvPr>
            <p:ph type="pic" sz="quarter" idx="12"/>
          </p:nvPr>
        </p:nvSpPr>
        <p:spPr>
          <a:xfrm>
            <a:off x="1426605" y="2724531"/>
            <a:ext cx="1828800" cy="1828800"/>
          </a:xfrm>
        </p:spPr>
        <p:txBody>
          <a:bodyPr tIns="182880" rtlCol="0">
            <a:noAutofit/>
          </a:bodyPr>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18" name="Text Placeholder 10"/>
          <p:cNvSpPr>
            <a:spLocks noGrp="1"/>
          </p:cNvSpPr>
          <p:nvPr>
            <p:ph type="body" sz="quarter" idx="26"/>
          </p:nvPr>
        </p:nvSpPr>
        <p:spPr>
          <a:xfrm>
            <a:off x="4321122" y="2043303"/>
            <a:ext cx="3538728" cy="3191256"/>
          </a:xfrm>
        </p:spPr>
        <p:txBody>
          <a:bodyPr/>
          <a:lstStyle>
            <a:lvl1pPr marL="0" indent="0">
              <a:buNone/>
              <a:defRPr/>
            </a:lvl1pPr>
          </a:lstStyle>
          <a:p>
            <a:pPr lvl="0"/>
            <a:r>
              <a:rPr lang="en-US"/>
              <a:t>Click to edit Master text styles</a:t>
            </a:r>
          </a:p>
        </p:txBody>
      </p:sp>
      <p:sp>
        <p:nvSpPr>
          <p:cNvPr id="19" name="Picture Placeholder 15"/>
          <p:cNvSpPr>
            <a:spLocks noGrp="1"/>
          </p:cNvSpPr>
          <p:nvPr>
            <p:ph type="pic" sz="quarter" idx="27"/>
          </p:nvPr>
        </p:nvSpPr>
        <p:spPr>
          <a:xfrm>
            <a:off x="5176086" y="2724531"/>
            <a:ext cx="1828800" cy="1828800"/>
          </a:xfrm>
        </p:spPr>
        <p:txBody>
          <a:bodyPr tIns="182880" rtlCol="0">
            <a:noAutofit/>
          </a:bodyPr>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20" name="Text Placeholder 10"/>
          <p:cNvSpPr>
            <a:spLocks noGrp="1"/>
          </p:cNvSpPr>
          <p:nvPr>
            <p:ph type="body" sz="quarter" idx="28"/>
          </p:nvPr>
        </p:nvSpPr>
        <p:spPr>
          <a:xfrm>
            <a:off x="8070603" y="2043303"/>
            <a:ext cx="3538728" cy="3191256"/>
          </a:xfrm>
        </p:spPr>
        <p:txBody>
          <a:bodyPr/>
          <a:lstStyle>
            <a:lvl1pPr marL="0" indent="0">
              <a:buNone/>
              <a:defRPr/>
            </a:lvl1pPr>
          </a:lstStyle>
          <a:p>
            <a:pPr lvl="0"/>
            <a:r>
              <a:rPr lang="en-US"/>
              <a:t>Click to edit Master text styles</a:t>
            </a:r>
          </a:p>
        </p:txBody>
      </p:sp>
      <p:sp>
        <p:nvSpPr>
          <p:cNvPr id="21" name="Picture Placeholder 15"/>
          <p:cNvSpPr>
            <a:spLocks noGrp="1"/>
          </p:cNvSpPr>
          <p:nvPr>
            <p:ph type="pic" sz="quarter" idx="29"/>
          </p:nvPr>
        </p:nvSpPr>
        <p:spPr>
          <a:xfrm>
            <a:off x="8925567" y="2724531"/>
            <a:ext cx="1828800" cy="1828800"/>
          </a:xfrm>
        </p:spPr>
        <p:txBody>
          <a:bodyPr tIns="182880" rtlCol="0">
            <a:noAutofit/>
          </a:bodyPr>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423514711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Row of 3 Images 4">
    <p:spTree>
      <p:nvGrpSpPr>
        <p:cNvPr id="1" name=""/>
        <p:cNvGrpSpPr/>
        <p:nvPr/>
      </p:nvGrpSpPr>
      <p:grpSpPr>
        <a:xfrm>
          <a:off x="0" y="0"/>
          <a:ext cx="0" cy="0"/>
          <a:chOff x="0" y="0"/>
          <a:chExt cx="0" cy="0"/>
        </a:xfrm>
      </p:grpSpPr>
      <p:sp>
        <p:nvSpPr>
          <p:cNvPr id="2" name="Title 1"/>
          <p:cNvSpPr>
            <a:spLocks noGrp="1"/>
          </p:cNvSpPr>
          <p:nvPr>
            <p:ph type="title"/>
          </p:nvPr>
        </p:nvSpPr>
        <p:spPr>
          <a:xfrm>
            <a:off x="571641" y="484632"/>
            <a:ext cx="11036808" cy="521208"/>
          </a:xfrm>
        </p:spPr>
        <p:txBody>
          <a:bodyPr/>
          <a:lstStyle>
            <a:lvl1pPr>
              <a:defRPr/>
            </a:lvl1pPr>
          </a:lstStyle>
          <a:p>
            <a:r>
              <a:rPr lang="en-US"/>
              <a:t>Click to edit Master title style</a:t>
            </a:r>
            <a:endParaRPr lang="en-US" dirty="0"/>
          </a:p>
        </p:txBody>
      </p:sp>
      <p:sp>
        <p:nvSpPr>
          <p:cNvPr id="5" name="Text Placeholder 4"/>
          <p:cNvSpPr>
            <a:spLocks noGrp="1"/>
          </p:cNvSpPr>
          <p:nvPr>
            <p:ph type="body" sz="quarter" idx="10"/>
          </p:nvPr>
        </p:nvSpPr>
        <p:spPr>
          <a:xfrm>
            <a:off x="571641" y="1014984"/>
            <a:ext cx="11036808" cy="274320"/>
          </a:xfrm>
        </p:spPr>
        <p:txBody>
          <a:bodyPr/>
          <a:lstStyle>
            <a:lvl1pPr marL="0" indent="0">
              <a:spcAft>
                <a:spcPts val="0"/>
              </a:spcAft>
              <a:buNone/>
              <a:defRPr b="1">
                <a:latin typeface="Georgia" panose="02040502050405020303" pitchFamily="18" charset="0"/>
              </a:defRPr>
            </a:lvl1pPr>
          </a:lstStyle>
          <a:p>
            <a:pPr lvl="0"/>
            <a:r>
              <a:rPr lang="en-US"/>
              <a:t>Click to edit Master text styles</a:t>
            </a:r>
          </a:p>
        </p:txBody>
      </p:sp>
      <p:sp>
        <p:nvSpPr>
          <p:cNvPr id="10" name="Text Placeholder 9"/>
          <p:cNvSpPr>
            <a:spLocks noGrp="1"/>
          </p:cNvSpPr>
          <p:nvPr>
            <p:ph type="body" sz="quarter" idx="15"/>
          </p:nvPr>
        </p:nvSpPr>
        <p:spPr>
          <a:xfrm>
            <a:off x="571641" y="5466047"/>
            <a:ext cx="353872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1" name="Text Placeholder 9"/>
          <p:cNvSpPr>
            <a:spLocks noGrp="1"/>
          </p:cNvSpPr>
          <p:nvPr>
            <p:ph type="body" sz="quarter" idx="16"/>
          </p:nvPr>
        </p:nvSpPr>
        <p:spPr>
          <a:xfrm>
            <a:off x="571641" y="5663358"/>
            <a:ext cx="3538728"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p:txBody>
      </p:sp>
      <p:sp>
        <p:nvSpPr>
          <p:cNvPr id="12" name="Text Placeholder 9"/>
          <p:cNvSpPr>
            <a:spLocks noGrp="1"/>
          </p:cNvSpPr>
          <p:nvPr>
            <p:ph type="body" sz="quarter" idx="17"/>
          </p:nvPr>
        </p:nvSpPr>
        <p:spPr>
          <a:xfrm>
            <a:off x="4321122" y="5466047"/>
            <a:ext cx="353872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3" name="Text Placeholder 9"/>
          <p:cNvSpPr>
            <a:spLocks noGrp="1"/>
          </p:cNvSpPr>
          <p:nvPr>
            <p:ph type="body" sz="quarter" idx="18"/>
          </p:nvPr>
        </p:nvSpPr>
        <p:spPr>
          <a:xfrm>
            <a:off x="4321122" y="5663358"/>
            <a:ext cx="3538728"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p:txBody>
      </p:sp>
      <p:sp>
        <p:nvSpPr>
          <p:cNvPr id="16" name="Text Placeholder 9"/>
          <p:cNvSpPr>
            <a:spLocks noGrp="1"/>
          </p:cNvSpPr>
          <p:nvPr>
            <p:ph type="body" sz="quarter" idx="21"/>
          </p:nvPr>
        </p:nvSpPr>
        <p:spPr>
          <a:xfrm>
            <a:off x="8070603" y="5466047"/>
            <a:ext cx="353872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7" name="Text Placeholder 9"/>
          <p:cNvSpPr>
            <a:spLocks noGrp="1"/>
          </p:cNvSpPr>
          <p:nvPr>
            <p:ph type="body" sz="quarter" idx="22"/>
          </p:nvPr>
        </p:nvSpPr>
        <p:spPr>
          <a:xfrm>
            <a:off x="8070603" y="5663358"/>
            <a:ext cx="3538728"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p:txBody>
      </p:sp>
      <p:sp>
        <p:nvSpPr>
          <p:cNvPr id="14" name="Text Placeholder 10"/>
          <p:cNvSpPr>
            <a:spLocks noGrp="1"/>
          </p:cNvSpPr>
          <p:nvPr>
            <p:ph type="body" sz="quarter" idx="25"/>
          </p:nvPr>
        </p:nvSpPr>
        <p:spPr>
          <a:xfrm>
            <a:off x="571641" y="2043303"/>
            <a:ext cx="3538728" cy="3191256"/>
          </a:xfrm>
          <a:solidFill>
            <a:schemeClr val="accent1"/>
          </a:solidFill>
          <a:ln w="12700">
            <a:noFill/>
          </a:ln>
        </p:spPr>
        <p:txBody>
          <a:bodyPr/>
          <a:lstStyle>
            <a:lvl1pPr marL="0" indent="0">
              <a:buNone/>
              <a:defRPr/>
            </a:lvl1pPr>
          </a:lstStyle>
          <a:p>
            <a:pPr lvl="0"/>
            <a:r>
              <a:rPr lang="en-US"/>
              <a:t>Click to edit Master text styles</a:t>
            </a:r>
          </a:p>
        </p:txBody>
      </p:sp>
      <p:sp>
        <p:nvSpPr>
          <p:cNvPr id="15" name="Picture Placeholder 15"/>
          <p:cNvSpPr>
            <a:spLocks noGrp="1"/>
          </p:cNvSpPr>
          <p:nvPr>
            <p:ph type="pic" sz="quarter" idx="12"/>
          </p:nvPr>
        </p:nvSpPr>
        <p:spPr>
          <a:xfrm>
            <a:off x="1426605" y="2724531"/>
            <a:ext cx="1828800" cy="1828800"/>
          </a:xfrm>
        </p:spPr>
        <p:txBody>
          <a:bodyPr tIns="182880" rtlCol="0">
            <a:noAutofit/>
          </a:bodyPr>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18" name="Text Placeholder 10"/>
          <p:cNvSpPr>
            <a:spLocks noGrp="1"/>
          </p:cNvSpPr>
          <p:nvPr>
            <p:ph type="body" sz="quarter" idx="26"/>
          </p:nvPr>
        </p:nvSpPr>
        <p:spPr>
          <a:xfrm>
            <a:off x="4321122" y="2043303"/>
            <a:ext cx="3538728" cy="3191256"/>
          </a:xfrm>
          <a:solidFill>
            <a:schemeClr val="accent4"/>
          </a:solidFill>
          <a:ln w="12700">
            <a:noFill/>
          </a:ln>
        </p:spPr>
        <p:txBody>
          <a:bodyPr/>
          <a:lstStyle>
            <a:lvl1pPr marL="0" indent="0">
              <a:buNone/>
              <a:defRPr/>
            </a:lvl1pPr>
          </a:lstStyle>
          <a:p>
            <a:pPr lvl="0"/>
            <a:r>
              <a:rPr lang="en-US"/>
              <a:t>Click to edit Master text styles</a:t>
            </a:r>
          </a:p>
        </p:txBody>
      </p:sp>
      <p:sp>
        <p:nvSpPr>
          <p:cNvPr id="19" name="Picture Placeholder 15"/>
          <p:cNvSpPr>
            <a:spLocks noGrp="1"/>
          </p:cNvSpPr>
          <p:nvPr>
            <p:ph type="pic" sz="quarter" idx="27"/>
          </p:nvPr>
        </p:nvSpPr>
        <p:spPr>
          <a:xfrm>
            <a:off x="5176086" y="2724531"/>
            <a:ext cx="1828800" cy="1828800"/>
          </a:xfrm>
        </p:spPr>
        <p:txBody>
          <a:bodyPr tIns="182880" rtlCol="0">
            <a:noAutofit/>
          </a:bodyPr>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20" name="Text Placeholder 10"/>
          <p:cNvSpPr>
            <a:spLocks noGrp="1"/>
          </p:cNvSpPr>
          <p:nvPr>
            <p:ph type="body" sz="quarter" idx="28"/>
          </p:nvPr>
        </p:nvSpPr>
        <p:spPr>
          <a:xfrm>
            <a:off x="8070603" y="2043303"/>
            <a:ext cx="3538728" cy="3191256"/>
          </a:xfrm>
          <a:solidFill>
            <a:schemeClr val="accent1"/>
          </a:solidFill>
          <a:ln w="12700">
            <a:noFill/>
          </a:ln>
        </p:spPr>
        <p:txBody>
          <a:bodyPr/>
          <a:lstStyle>
            <a:lvl1pPr marL="0" indent="0">
              <a:buNone/>
              <a:defRPr/>
            </a:lvl1pPr>
          </a:lstStyle>
          <a:p>
            <a:pPr lvl="0"/>
            <a:r>
              <a:rPr lang="en-US"/>
              <a:t>Click to edit Master text styles</a:t>
            </a:r>
          </a:p>
        </p:txBody>
      </p:sp>
      <p:sp>
        <p:nvSpPr>
          <p:cNvPr id="21" name="Picture Placeholder 15"/>
          <p:cNvSpPr>
            <a:spLocks noGrp="1"/>
          </p:cNvSpPr>
          <p:nvPr>
            <p:ph type="pic" sz="quarter" idx="29"/>
          </p:nvPr>
        </p:nvSpPr>
        <p:spPr>
          <a:xfrm>
            <a:off x="8925567" y="2724531"/>
            <a:ext cx="1828800" cy="1828800"/>
          </a:xfrm>
        </p:spPr>
        <p:txBody>
          <a:bodyPr tIns="182880" rtlCol="0">
            <a:noAutofit/>
          </a:bodyPr>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422769630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Row of 3 Images 5">
    <p:spTree>
      <p:nvGrpSpPr>
        <p:cNvPr id="1" name=""/>
        <p:cNvGrpSpPr/>
        <p:nvPr/>
      </p:nvGrpSpPr>
      <p:grpSpPr>
        <a:xfrm>
          <a:off x="0" y="0"/>
          <a:ext cx="0" cy="0"/>
          <a:chOff x="0" y="0"/>
          <a:chExt cx="0" cy="0"/>
        </a:xfrm>
      </p:grpSpPr>
      <p:sp>
        <p:nvSpPr>
          <p:cNvPr id="2" name="Title 1"/>
          <p:cNvSpPr>
            <a:spLocks noGrp="1"/>
          </p:cNvSpPr>
          <p:nvPr>
            <p:ph type="title"/>
          </p:nvPr>
        </p:nvSpPr>
        <p:spPr>
          <a:xfrm>
            <a:off x="571641" y="484632"/>
            <a:ext cx="11036808" cy="521208"/>
          </a:xfrm>
        </p:spPr>
        <p:txBody>
          <a:bodyPr/>
          <a:lstStyle>
            <a:lvl1pPr>
              <a:defRPr/>
            </a:lvl1pPr>
          </a:lstStyle>
          <a:p>
            <a:r>
              <a:rPr lang="en-US"/>
              <a:t>Click to edit Master title style</a:t>
            </a:r>
            <a:endParaRPr lang="en-US" dirty="0"/>
          </a:p>
        </p:txBody>
      </p:sp>
      <p:sp>
        <p:nvSpPr>
          <p:cNvPr id="5" name="Text Placeholder 4"/>
          <p:cNvSpPr>
            <a:spLocks noGrp="1"/>
          </p:cNvSpPr>
          <p:nvPr>
            <p:ph type="body" sz="quarter" idx="10"/>
          </p:nvPr>
        </p:nvSpPr>
        <p:spPr>
          <a:xfrm>
            <a:off x="571641" y="1014984"/>
            <a:ext cx="11036808" cy="274320"/>
          </a:xfrm>
        </p:spPr>
        <p:txBody>
          <a:bodyPr/>
          <a:lstStyle>
            <a:lvl1pPr marL="0" indent="0">
              <a:spcAft>
                <a:spcPts val="0"/>
              </a:spcAft>
              <a:buNone/>
              <a:defRPr b="1">
                <a:latin typeface="Georgia" panose="02040502050405020303" pitchFamily="18" charset="0"/>
              </a:defRPr>
            </a:lvl1pPr>
          </a:lstStyle>
          <a:p>
            <a:pPr lvl="0"/>
            <a:r>
              <a:rPr lang="en-US"/>
              <a:t>Click to edit Master text styles</a:t>
            </a:r>
          </a:p>
        </p:txBody>
      </p:sp>
      <p:sp>
        <p:nvSpPr>
          <p:cNvPr id="10" name="Text Placeholder 9"/>
          <p:cNvSpPr>
            <a:spLocks noGrp="1"/>
          </p:cNvSpPr>
          <p:nvPr>
            <p:ph type="body" sz="quarter" idx="15"/>
          </p:nvPr>
        </p:nvSpPr>
        <p:spPr>
          <a:xfrm>
            <a:off x="571641" y="5466047"/>
            <a:ext cx="353872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1" name="Text Placeholder 9"/>
          <p:cNvSpPr>
            <a:spLocks noGrp="1"/>
          </p:cNvSpPr>
          <p:nvPr>
            <p:ph type="body" sz="quarter" idx="16"/>
          </p:nvPr>
        </p:nvSpPr>
        <p:spPr>
          <a:xfrm>
            <a:off x="571641" y="5663358"/>
            <a:ext cx="3538728"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p:txBody>
      </p:sp>
      <p:sp>
        <p:nvSpPr>
          <p:cNvPr id="12" name="Text Placeholder 9"/>
          <p:cNvSpPr>
            <a:spLocks noGrp="1"/>
          </p:cNvSpPr>
          <p:nvPr>
            <p:ph type="body" sz="quarter" idx="17"/>
          </p:nvPr>
        </p:nvSpPr>
        <p:spPr>
          <a:xfrm>
            <a:off x="4321122" y="5466047"/>
            <a:ext cx="353872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3" name="Text Placeholder 9"/>
          <p:cNvSpPr>
            <a:spLocks noGrp="1"/>
          </p:cNvSpPr>
          <p:nvPr>
            <p:ph type="body" sz="quarter" idx="18"/>
          </p:nvPr>
        </p:nvSpPr>
        <p:spPr>
          <a:xfrm>
            <a:off x="4321122" y="5663358"/>
            <a:ext cx="3538728"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p:txBody>
      </p:sp>
      <p:sp>
        <p:nvSpPr>
          <p:cNvPr id="16" name="Text Placeholder 9"/>
          <p:cNvSpPr>
            <a:spLocks noGrp="1"/>
          </p:cNvSpPr>
          <p:nvPr>
            <p:ph type="body" sz="quarter" idx="21"/>
          </p:nvPr>
        </p:nvSpPr>
        <p:spPr>
          <a:xfrm>
            <a:off x="8070603" y="5466047"/>
            <a:ext cx="353872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7" name="Text Placeholder 9"/>
          <p:cNvSpPr>
            <a:spLocks noGrp="1"/>
          </p:cNvSpPr>
          <p:nvPr>
            <p:ph type="body" sz="quarter" idx="22"/>
          </p:nvPr>
        </p:nvSpPr>
        <p:spPr>
          <a:xfrm>
            <a:off x="8070603" y="5663358"/>
            <a:ext cx="3538728"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p:txBody>
      </p:sp>
      <p:sp>
        <p:nvSpPr>
          <p:cNvPr id="14" name="Text Placeholder 10"/>
          <p:cNvSpPr>
            <a:spLocks noGrp="1"/>
          </p:cNvSpPr>
          <p:nvPr>
            <p:ph type="body" sz="quarter" idx="25"/>
          </p:nvPr>
        </p:nvSpPr>
        <p:spPr>
          <a:xfrm>
            <a:off x="571641" y="2043303"/>
            <a:ext cx="3538728" cy="3191256"/>
          </a:xfrm>
          <a:solidFill>
            <a:schemeClr val="accent2"/>
          </a:solidFill>
          <a:ln w="12700">
            <a:noFill/>
          </a:ln>
        </p:spPr>
        <p:txBody>
          <a:bodyPr/>
          <a:lstStyle>
            <a:lvl1pPr marL="0" indent="0">
              <a:buNone/>
              <a:defRPr/>
            </a:lvl1pPr>
          </a:lstStyle>
          <a:p>
            <a:pPr lvl="0"/>
            <a:r>
              <a:rPr lang="en-US"/>
              <a:t>Click to edit Master text styles</a:t>
            </a:r>
          </a:p>
        </p:txBody>
      </p:sp>
      <p:sp>
        <p:nvSpPr>
          <p:cNvPr id="15" name="Picture Placeholder 15"/>
          <p:cNvSpPr>
            <a:spLocks noGrp="1"/>
          </p:cNvSpPr>
          <p:nvPr>
            <p:ph type="pic" sz="quarter" idx="12"/>
          </p:nvPr>
        </p:nvSpPr>
        <p:spPr>
          <a:xfrm>
            <a:off x="1426605" y="2724531"/>
            <a:ext cx="1828800" cy="1828800"/>
          </a:xfrm>
        </p:spPr>
        <p:txBody>
          <a:bodyPr tIns="182880" rtlCol="0">
            <a:noAutofit/>
          </a:bodyPr>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18" name="Text Placeholder 10"/>
          <p:cNvSpPr>
            <a:spLocks noGrp="1"/>
          </p:cNvSpPr>
          <p:nvPr>
            <p:ph type="body" sz="quarter" idx="26"/>
          </p:nvPr>
        </p:nvSpPr>
        <p:spPr>
          <a:xfrm>
            <a:off x="4321122" y="2043303"/>
            <a:ext cx="3538728" cy="3191256"/>
          </a:xfrm>
          <a:solidFill>
            <a:schemeClr val="accent5"/>
          </a:solidFill>
          <a:ln w="12700">
            <a:noFill/>
          </a:ln>
        </p:spPr>
        <p:txBody>
          <a:bodyPr/>
          <a:lstStyle>
            <a:lvl1pPr marL="0" indent="0">
              <a:buNone/>
              <a:defRPr/>
            </a:lvl1pPr>
          </a:lstStyle>
          <a:p>
            <a:pPr lvl="0"/>
            <a:r>
              <a:rPr lang="en-US"/>
              <a:t>Click to edit Master text styles</a:t>
            </a:r>
          </a:p>
        </p:txBody>
      </p:sp>
      <p:sp>
        <p:nvSpPr>
          <p:cNvPr id="19" name="Picture Placeholder 15"/>
          <p:cNvSpPr>
            <a:spLocks noGrp="1"/>
          </p:cNvSpPr>
          <p:nvPr>
            <p:ph type="pic" sz="quarter" idx="27"/>
          </p:nvPr>
        </p:nvSpPr>
        <p:spPr>
          <a:xfrm>
            <a:off x="5176086" y="2724531"/>
            <a:ext cx="1828800" cy="1828800"/>
          </a:xfrm>
        </p:spPr>
        <p:txBody>
          <a:bodyPr tIns="182880" rtlCol="0">
            <a:noAutofit/>
          </a:bodyPr>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20" name="Text Placeholder 10"/>
          <p:cNvSpPr>
            <a:spLocks noGrp="1"/>
          </p:cNvSpPr>
          <p:nvPr>
            <p:ph type="body" sz="quarter" idx="28"/>
          </p:nvPr>
        </p:nvSpPr>
        <p:spPr>
          <a:xfrm>
            <a:off x="8070603" y="2043303"/>
            <a:ext cx="3538728" cy="3191256"/>
          </a:xfrm>
          <a:solidFill>
            <a:schemeClr val="accent2"/>
          </a:solidFill>
          <a:ln w="12700">
            <a:noFill/>
          </a:ln>
        </p:spPr>
        <p:txBody>
          <a:bodyPr/>
          <a:lstStyle>
            <a:lvl1pPr marL="0" indent="0">
              <a:buNone/>
              <a:defRPr/>
            </a:lvl1pPr>
          </a:lstStyle>
          <a:p>
            <a:pPr lvl="0"/>
            <a:r>
              <a:rPr lang="en-US"/>
              <a:t>Click to edit Master text styles</a:t>
            </a:r>
          </a:p>
        </p:txBody>
      </p:sp>
      <p:sp>
        <p:nvSpPr>
          <p:cNvPr id="21" name="Picture Placeholder 15"/>
          <p:cNvSpPr>
            <a:spLocks noGrp="1"/>
          </p:cNvSpPr>
          <p:nvPr>
            <p:ph type="pic" sz="quarter" idx="29"/>
          </p:nvPr>
        </p:nvSpPr>
        <p:spPr>
          <a:xfrm>
            <a:off x="8925567" y="2724531"/>
            <a:ext cx="1828800" cy="1828800"/>
          </a:xfrm>
        </p:spPr>
        <p:txBody>
          <a:bodyPr tIns="182880" rtlCol="0">
            <a:noAutofit/>
          </a:bodyPr>
          <a:lstStyle>
            <a:lvl1pPr marL="0" indent="0" algn="ctr">
              <a:lnSpc>
                <a:spcPct val="100000"/>
              </a:lnSpc>
              <a:spcAft>
                <a:spcPts val="0"/>
              </a:spcAft>
              <a:buNone/>
              <a:defRPr sz="14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5196690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Row of 6 Images 1">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5" name="Text Placeholder 4"/>
          <p:cNvSpPr>
            <a:spLocks noGrp="1"/>
          </p:cNvSpPr>
          <p:nvPr>
            <p:ph type="body" sz="quarter" idx="10"/>
          </p:nvPr>
        </p:nvSpPr>
        <p:spPr>
          <a:xfrm>
            <a:off x="571805" y="1014984"/>
            <a:ext cx="11036808" cy="274320"/>
          </a:xfrm>
        </p:spPr>
        <p:txBody>
          <a:bodyPr/>
          <a:lstStyle>
            <a:lvl1pPr marL="0" indent="0">
              <a:spcAft>
                <a:spcPts val="0"/>
              </a:spcAft>
              <a:buNone/>
              <a:defRPr b="1">
                <a:latin typeface="Georgia" panose="02040502050405020303" pitchFamily="18" charset="0"/>
              </a:defRPr>
            </a:lvl1pPr>
          </a:lstStyle>
          <a:p>
            <a:pPr lvl="0"/>
            <a:r>
              <a:rPr lang="en-US"/>
              <a:t>Click to edit Master text styles</a:t>
            </a:r>
          </a:p>
        </p:txBody>
      </p:sp>
      <p:sp>
        <p:nvSpPr>
          <p:cNvPr id="10" name="Text Placeholder 9"/>
          <p:cNvSpPr>
            <a:spLocks noGrp="1"/>
          </p:cNvSpPr>
          <p:nvPr>
            <p:ph type="body" sz="quarter" idx="15"/>
          </p:nvPr>
        </p:nvSpPr>
        <p:spPr>
          <a:xfrm>
            <a:off x="571641"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1" name="Text Placeholder 9"/>
          <p:cNvSpPr>
            <a:spLocks noGrp="1"/>
          </p:cNvSpPr>
          <p:nvPr>
            <p:ph type="body" sz="quarter" idx="16"/>
          </p:nvPr>
        </p:nvSpPr>
        <p:spPr>
          <a:xfrm>
            <a:off x="571641" y="3963496"/>
            <a:ext cx="1682138"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p:txBody>
      </p:sp>
      <p:sp>
        <p:nvSpPr>
          <p:cNvPr id="19" name="Text Placeholder 9"/>
          <p:cNvSpPr>
            <a:spLocks noGrp="1"/>
          </p:cNvSpPr>
          <p:nvPr>
            <p:ph type="body" sz="quarter" idx="18"/>
          </p:nvPr>
        </p:nvSpPr>
        <p:spPr>
          <a:xfrm>
            <a:off x="2442608"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20" name="Text Placeholder 9"/>
          <p:cNvSpPr>
            <a:spLocks noGrp="1"/>
          </p:cNvSpPr>
          <p:nvPr>
            <p:ph type="body" sz="quarter" idx="19"/>
          </p:nvPr>
        </p:nvSpPr>
        <p:spPr>
          <a:xfrm>
            <a:off x="2442608" y="3963496"/>
            <a:ext cx="1682138"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p:txBody>
      </p:sp>
      <p:sp>
        <p:nvSpPr>
          <p:cNvPr id="22" name="Text Placeholder 9"/>
          <p:cNvSpPr>
            <a:spLocks noGrp="1"/>
          </p:cNvSpPr>
          <p:nvPr>
            <p:ph type="body" sz="quarter" idx="21"/>
          </p:nvPr>
        </p:nvSpPr>
        <p:spPr>
          <a:xfrm>
            <a:off x="4313575"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23" name="Text Placeholder 9"/>
          <p:cNvSpPr>
            <a:spLocks noGrp="1"/>
          </p:cNvSpPr>
          <p:nvPr>
            <p:ph type="body" sz="quarter" idx="22"/>
          </p:nvPr>
        </p:nvSpPr>
        <p:spPr>
          <a:xfrm>
            <a:off x="4313575" y="3963496"/>
            <a:ext cx="1682138"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p:txBody>
      </p:sp>
      <p:sp>
        <p:nvSpPr>
          <p:cNvPr id="25" name="Text Placeholder 9"/>
          <p:cNvSpPr>
            <a:spLocks noGrp="1"/>
          </p:cNvSpPr>
          <p:nvPr>
            <p:ph type="body" sz="quarter" idx="24"/>
          </p:nvPr>
        </p:nvSpPr>
        <p:spPr>
          <a:xfrm>
            <a:off x="6184542"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26" name="Text Placeholder 9"/>
          <p:cNvSpPr>
            <a:spLocks noGrp="1"/>
          </p:cNvSpPr>
          <p:nvPr>
            <p:ph type="body" sz="quarter" idx="25"/>
          </p:nvPr>
        </p:nvSpPr>
        <p:spPr>
          <a:xfrm>
            <a:off x="6184542" y="3963496"/>
            <a:ext cx="1682138"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p:txBody>
      </p:sp>
      <p:sp>
        <p:nvSpPr>
          <p:cNvPr id="28" name="Text Placeholder 9"/>
          <p:cNvSpPr>
            <a:spLocks noGrp="1"/>
          </p:cNvSpPr>
          <p:nvPr>
            <p:ph type="body" sz="quarter" idx="27"/>
          </p:nvPr>
        </p:nvSpPr>
        <p:spPr>
          <a:xfrm>
            <a:off x="8055509"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29" name="Text Placeholder 9"/>
          <p:cNvSpPr>
            <a:spLocks noGrp="1"/>
          </p:cNvSpPr>
          <p:nvPr>
            <p:ph type="body" sz="quarter" idx="28"/>
          </p:nvPr>
        </p:nvSpPr>
        <p:spPr>
          <a:xfrm>
            <a:off x="8055509" y="3963496"/>
            <a:ext cx="1682138"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p:txBody>
      </p:sp>
      <p:sp>
        <p:nvSpPr>
          <p:cNvPr id="31" name="Text Placeholder 9"/>
          <p:cNvSpPr>
            <a:spLocks noGrp="1"/>
          </p:cNvSpPr>
          <p:nvPr>
            <p:ph type="body" sz="quarter" idx="30"/>
          </p:nvPr>
        </p:nvSpPr>
        <p:spPr>
          <a:xfrm>
            <a:off x="9926296"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32" name="Text Placeholder 9"/>
          <p:cNvSpPr>
            <a:spLocks noGrp="1"/>
          </p:cNvSpPr>
          <p:nvPr>
            <p:ph type="body" sz="quarter" idx="31"/>
          </p:nvPr>
        </p:nvSpPr>
        <p:spPr>
          <a:xfrm>
            <a:off x="9926296" y="3963496"/>
            <a:ext cx="1682138"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p:txBody>
      </p:sp>
      <p:sp>
        <p:nvSpPr>
          <p:cNvPr id="33" name="Text Placeholder 10"/>
          <p:cNvSpPr>
            <a:spLocks noGrp="1"/>
          </p:cNvSpPr>
          <p:nvPr>
            <p:ph type="body" sz="quarter" idx="32"/>
          </p:nvPr>
        </p:nvSpPr>
        <p:spPr>
          <a:xfrm>
            <a:off x="571641" y="2043303"/>
            <a:ext cx="1682496" cy="1517904"/>
          </a:xfrm>
        </p:spPr>
        <p:txBody>
          <a:bodyPr/>
          <a:lstStyle>
            <a:lvl1pPr marL="0" indent="0">
              <a:buNone/>
              <a:defRPr/>
            </a:lvl1pPr>
          </a:lstStyle>
          <a:p>
            <a:pPr lvl="0"/>
            <a:r>
              <a:rPr lang="en-US"/>
              <a:t>Click to edit Master text styles</a:t>
            </a:r>
          </a:p>
        </p:txBody>
      </p:sp>
      <p:sp>
        <p:nvSpPr>
          <p:cNvPr id="34" name="Picture Placeholder 15"/>
          <p:cNvSpPr>
            <a:spLocks noGrp="1"/>
          </p:cNvSpPr>
          <p:nvPr>
            <p:ph type="pic" sz="quarter" idx="12"/>
          </p:nvPr>
        </p:nvSpPr>
        <p:spPr>
          <a:xfrm>
            <a:off x="864249" y="2253615"/>
            <a:ext cx="1097280" cy="1097280"/>
          </a:xfrm>
        </p:spPr>
        <p:txBody>
          <a:bodyPr rtlCol="0">
            <a:noAutofit/>
          </a:bodyPr>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35" name="Text Placeholder 10"/>
          <p:cNvSpPr>
            <a:spLocks noGrp="1"/>
          </p:cNvSpPr>
          <p:nvPr>
            <p:ph type="body" sz="quarter" idx="33"/>
          </p:nvPr>
        </p:nvSpPr>
        <p:spPr>
          <a:xfrm>
            <a:off x="2442536" y="2043303"/>
            <a:ext cx="1682496" cy="1517904"/>
          </a:xfrm>
        </p:spPr>
        <p:txBody>
          <a:bodyPr/>
          <a:lstStyle>
            <a:lvl1pPr marL="0" indent="0">
              <a:buNone/>
              <a:defRPr/>
            </a:lvl1pPr>
          </a:lstStyle>
          <a:p>
            <a:pPr lvl="0"/>
            <a:r>
              <a:rPr lang="en-US"/>
              <a:t>Click to edit Master text styles</a:t>
            </a:r>
          </a:p>
        </p:txBody>
      </p:sp>
      <p:sp>
        <p:nvSpPr>
          <p:cNvPr id="36" name="Picture Placeholder 15"/>
          <p:cNvSpPr>
            <a:spLocks noGrp="1"/>
          </p:cNvSpPr>
          <p:nvPr>
            <p:ph type="pic" sz="quarter" idx="34"/>
          </p:nvPr>
        </p:nvSpPr>
        <p:spPr>
          <a:xfrm>
            <a:off x="2735144" y="2253615"/>
            <a:ext cx="1097280" cy="1097280"/>
          </a:xfrm>
        </p:spPr>
        <p:txBody>
          <a:bodyPr rtlCol="0">
            <a:noAutofit/>
          </a:bodyPr>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37" name="Text Placeholder 10"/>
          <p:cNvSpPr>
            <a:spLocks noGrp="1"/>
          </p:cNvSpPr>
          <p:nvPr>
            <p:ph type="body" sz="quarter" idx="35"/>
          </p:nvPr>
        </p:nvSpPr>
        <p:spPr>
          <a:xfrm>
            <a:off x="4313431" y="2043303"/>
            <a:ext cx="1682496" cy="1517904"/>
          </a:xfrm>
        </p:spPr>
        <p:txBody>
          <a:bodyPr/>
          <a:lstStyle>
            <a:lvl1pPr marL="0" indent="0">
              <a:buNone/>
              <a:defRPr/>
            </a:lvl1pPr>
          </a:lstStyle>
          <a:p>
            <a:pPr lvl="0"/>
            <a:r>
              <a:rPr lang="en-US"/>
              <a:t>Click to edit Master text styles</a:t>
            </a:r>
          </a:p>
        </p:txBody>
      </p:sp>
      <p:sp>
        <p:nvSpPr>
          <p:cNvPr id="38" name="Picture Placeholder 15"/>
          <p:cNvSpPr>
            <a:spLocks noGrp="1"/>
          </p:cNvSpPr>
          <p:nvPr>
            <p:ph type="pic" sz="quarter" idx="36"/>
          </p:nvPr>
        </p:nvSpPr>
        <p:spPr>
          <a:xfrm>
            <a:off x="4606039" y="2253615"/>
            <a:ext cx="1097280" cy="1097280"/>
          </a:xfrm>
        </p:spPr>
        <p:txBody>
          <a:bodyPr rtlCol="0">
            <a:noAutofit/>
          </a:bodyPr>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39" name="Text Placeholder 10"/>
          <p:cNvSpPr>
            <a:spLocks noGrp="1"/>
          </p:cNvSpPr>
          <p:nvPr>
            <p:ph type="body" sz="quarter" idx="37"/>
          </p:nvPr>
        </p:nvSpPr>
        <p:spPr>
          <a:xfrm>
            <a:off x="6184326" y="2043303"/>
            <a:ext cx="1682496" cy="1517904"/>
          </a:xfrm>
        </p:spPr>
        <p:txBody>
          <a:bodyPr/>
          <a:lstStyle>
            <a:lvl1pPr marL="0" indent="0">
              <a:buNone/>
              <a:defRPr/>
            </a:lvl1pPr>
          </a:lstStyle>
          <a:p>
            <a:pPr lvl="0"/>
            <a:r>
              <a:rPr lang="en-US"/>
              <a:t>Click to edit Master text styles</a:t>
            </a:r>
          </a:p>
        </p:txBody>
      </p:sp>
      <p:sp>
        <p:nvSpPr>
          <p:cNvPr id="40" name="Picture Placeholder 15"/>
          <p:cNvSpPr>
            <a:spLocks noGrp="1"/>
          </p:cNvSpPr>
          <p:nvPr>
            <p:ph type="pic" sz="quarter" idx="38"/>
          </p:nvPr>
        </p:nvSpPr>
        <p:spPr>
          <a:xfrm>
            <a:off x="6476934" y="2253615"/>
            <a:ext cx="1097280" cy="1097280"/>
          </a:xfrm>
        </p:spPr>
        <p:txBody>
          <a:bodyPr rtlCol="0">
            <a:noAutofit/>
          </a:bodyPr>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41" name="Text Placeholder 10"/>
          <p:cNvSpPr>
            <a:spLocks noGrp="1"/>
          </p:cNvSpPr>
          <p:nvPr>
            <p:ph type="body" sz="quarter" idx="39"/>
          </p:nvPr>
        </p:nvSpPr>
        <p:spPr>
          <a:xfrm>
            <a:off x="8055221" y="2043303"/>
            <a:ext cx="1682496" cy="1517904"/>
          </a:xfrm>
        </p:spPr>
        <p:txBody>
          <a:bodyPr/>
          <a:lstStyle>
            <a:lvl1pPr marL="0" indent="0">
              <a:buNone/>
              <a:defRPr/>
            </a:lvl1pPr>
          </a:lstStyle>
          <a:p>
            <a:pPr lvl="0"/>
            <a:r>
              <a:rPr lang="en-US"/>
              <a:t>Click to edit Master text styles</a:t>
            </a:r>
          </a:p>
        </p:txBody>
      </p:sp>
      <p:sp>
        <p:nvSpPr>
          <p:cNvPr id="42" name="Picture Placeholder 15"/>
          <p:cNvSpPr>
            <a:spLocks noGrp="1"/>
          </p:cNvSpPr>
          <p:nvPr>
            <p:ph type="pic" sz="quarter" idx="40"/>
          </p:nvPr>
        </p:nvSpPr>
        <p:spPr>
          <a:xfrm>
            <a:off x="8347829" y="2253615"/>
            <a:ext cx="1097280" cy="1097280"/>
          </a:xfrm>
        </p:spPr>
        <p:txBody>
          <a:bodyPr rtlCol="0">
            <a:noAutofit/>
          </a:bodyPr>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43" name="Text Placeholder 10"/>
          <p:cNvSpPr>
            <a:spLocks noGrp="1"/>
          </p:cNvSpPr>
          <p:nvPr>
            <p:ph type="body" sz="quarter" idx="41"/>
          </p:nvPr>
        </p:nvSpPr>
        <p:spPr>
          <a:xfrm>
            <a:off x="9926117" y="2043303"/>
            <a:ext cx="1682496" cy="1517904"/>
          </a:xfrm>
        </p:spPr>
        <p:txBody>
          <a:bodyPr/>
          <a:lstStyle>
            <a:lvl1pPr marL="0" indent="0">
              <a:buNone/>
              <a:defRPr/>
            </a:lvl1pPr>
          </a:lstStyle>
          <a:p>
            <a:pPr lvl="0"/>
            <a:r>
              <a:rPr lang="en-US"/>
              <a:t>Click to edit Master text styles</a:t>
            </a:r>
          </a:p>
        </p:txBody>
      </p:sp>
      <p:sp>
        <p:nvSpPr>
          <p:cNvPr id="44" name="Picture Placeholder 15"/>
          <p:cNvSpPr>
            <a:spLocks noGrp="1"/>
          </p:cNvSpPr>
          <p:nvPr>
            <p:ph type="pic" sz="quarter" idx="42"/>
          </p:nvPr>
        </p:nvSpPr>
        <p:spPr>
          <a:xfrm>
            <a:off x="10218725" y="2253615"/>
            <a:ext cx="1097280" cy="1097280"/>
          </a:xfrm>
        </p:spPr>
        <p:txBody>
          <a:bodyPr rtlCol="0">
            <a:noAutofit/>
          </a:bodyPr>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396032534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Row of 6 Images 4">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5" name="Text Placeholder 4"/>
          <p:cNvSpPr>
            <a:spLocks noGrp="1"/>
          </p:cNvSpPr>
          <p:nvPr>
            <p:ph type="body" sz="quarter" idx="10"/>
          </p:nvPr>
        </p:nvSpPr>
        <p:spPr>
          <a:xfrm>
            <a:off x="571805" y="1014984"/>
            <a:ext cx="11036808" cy="274320"/>
          </a:xfrm>
        </p:spPr>
        <p:txBody>
          <a:bodyPr/>
          <a:lstStyle>
            <a:lvl1pPr marL="0" indent="0">
              <a:spcAft>
                <a:spcPts val="0"/>
              </a:spcAft>
              <a:buNone/>
              <a:defRPr b="1">
                <a:latin typeface="Georgia" panose="02040502050405020303" pitchFamily="18" charset="0"/>
              </a:defRPr>
            </a:lvl1pPr>
          </a:lstStyle>
          <a:p>
            <a:pPr lvl="0"/>
            <a:r>
              <a:rPr lang="en-US"/>
              <a:t>Click to edit Master text styles</a:t>
            </a:r>
          </a:p>
        </p:txBody>
      </p:sp>
      <p:sp>
        <p:nvSpPr>
          <p:cNvPr id="10" name="Text Placeholder 9"/>
          <p:cNvSpPr>
            <a:spLocks noGrp="1"/>
          </p:cNvSpPr>
          <p:nvPr>
            <p:ph type="body" sz="quarter" idx="15"/>
          </p:nvPr>
        </p:nvSpPr>
        <p:spPr>
          <a:xfrm>
            <a:off x="571641"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1" name="Text Placeholder 9"/>
          <p:cNvSpPr>
            <a:spLocks noGrp="1"/>
          </p:cNvSpPr>
          <p:nvPr>
            <p:ph type="body" sz="quarter" idx="16"/>
          </p:nvPr>
        </p:nvSpPr>
        <p:spPr>
          <a:xfrm>
            <a:off x="571641" y="3963496"/>
            <a:ext cx="1682138"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p:txBody>
      </p:sp>
      <p:sp>
        <p:nvSpPr>
          <p:cNvPr id="19" name="Text Placeholder 9"/>
          <p:cNvSpPr>
            <a:spLocks noGrp="1"/>
          </p:cNvSpPr>
          <p:nvPr>
            <p:ph type="body" sz="quarter" idx="18"/>
          </p:nvPr>
        </p:nvSpPr>
        <p:spPr>
          <a:xfrm>
            <a:off x="2442608"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20" name="Text Placeholder 9"/>
          <p:cNvSpPr>
            <a:spLocks noGrp="1"/>
          </p:cNvSpPr>
          <p:nvPr>
            <p:ph type="body" sz="quarter" idx="19"/>
          </p:nvPr>
        </p:nvSpPr>
        <p:spPr>
          <a:xfrm>
            <a:off x="2442608" y="3963496"/>
            <a:ext cx="1682138"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p:txBody>
      </p:sp>
      <p:sp>
        <p:nvSpPr>
          <p:cNvPr id="22" name="Text Placeholder 9"/>
          <p:cNvSpPr>
            <a:spLocks noGrp="1"/>
          </p:cNvSpPr>
          <p:nvPr>
            <p:ph type="body" sz="quarter" idx="21"/>
          </p:nvPr>
        </p:nvSpPr>
        <p:spPr>
          <a:xfrm>
            <a:off x="4313575"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23" name="Text Placeholder 9"/>
          <p:cNvSpPr>
            <a:spLocks noGrp="1"/>
          </p:cNvSpPr>
          <p:nvPr>
            <p:ph type="body" sz="quarter" idx="22"/>
          </p:nvPr>
        </p:nvSpPr>
        <p:spPr>
          <a:xfrm>
            <a:off x="4313575" y="3963496"/>
            <a:ext cx="1682138"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p:txBody>
      </p:sp>
      <p:sp>
        <p:nvSpPr>
          <p:cNvPr id="25" name="Text Placeholder 9"/>
          <p:cNvSpPr>
            <a:spLocks noGrp="1"/>
          </p:cNvSpPr>
          <p:nvPr>
            <p:ph type="body" sz="quarter" idx="24"/>
          </p:nvPr>
        </p:nvSpPr>
        <p:spPr>
          <a:xfrm>
            <a:off x="6184542"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26" name="Text Placeholder 9"/>
          <p:cNvSpPr>
            <a:spLocks noGrp="1"/>
          </p:cNvSpPr>
          <p:nvPr>
            <p:ph type="body" sz="quarter" idx="25"/>
          </p:nvPr>
        </p:nvSpPr>
        <p:spPr>
          <a:xfrm>
            <a:off x="6184542" y="3963496"/>
            <a:ext cx="1682138"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p:txBody>
      </p:sp>
      <p:sp>
        <p:nvSpPr>
          <p:cNvPr id="28" name="Text Placeholder 9"/>
          <p:cNvSpPr>
            <a:spLocks noGrp="1"/>
          </p:cNvSpPr>
          <p:nvPr>
            <p:ph type="body" sz="quarter" idx="27"/>
          </p:nvPr>
        </p:nvSpPr>
        <p:spPr>
          <a:xfrm>
            <a:off x="8055509"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29" name="Text Placeholder 9"/>
          <p:cNvSpPr>
            <a:spLocks noGrp="1"/>
          </p:cNvSpPr>
          <p:nvPr>
            <p:ph type="body" sz="quarter" idx="28"/>
          </p:nvPr>
        </p:nvSpPr>
        <p:spPr>
          <a:xfrm>
            <a:off x="8055509" y="3963496"/>
            <a:ext cx="1682138"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p:txBody>
      </p:sp>
      <p:sp>
        <p:nvSpPr>
          <p:cNvPr id="31" name="Text Placeholder 9"/>
          <p:cNvSpPr>
            <a:spLocks noGrp="1"/>
          </p:cNvSpPr>
          <p:nvPr>
            <p:ph type="body" sz="quarter" idx="30"/>
          </p:nvPr>
        </p:nvSpPr>
        <p:spPr>
          <a:xfrm>
            <a:off x="9926296"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32" name="Text Placeholder 9"/>
          <p:cNvSpPr>
            <a:spLocks noGrp="1"/>
          </p:cNvSpPr>
          <p:nvPr>
            <p:ph type="body" sz="quarter" idx="31"/>
          </p:nvPr>
        </p:nvSpPr>
        <p:spPr>
          <a:xfrm>
            <a:off x="9926296" y="3963496"/>
            <a:ext cx="1682138"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p:txBody>
      </p:sp>
      <p:sp>
        <p:nvSpPr>
          <p:cNvPr id="33" name="Text Placeholder 10"/>
          <p:cNvSpPr>
            <a:spLocks noGrp="1"/>
          </p:cNvSpPr>
          <p:nvPr>
            <p:ph type="body" sz="quarter" idx="32"/>
          </p:nvPr>
        </p:nvSpPr>
        <p:spPr>
          <a:xfrm>
            <a:off x="571641" y="2043303"/>
            <a:ext cx="1682496" cy="1517904"/>
          </a:xfrm>
          <a:solidFill>
            <a:schemeClr val="accent1"/>
          </a:solidFill>
        </p:spPr>
        <p:txBody>
          <a:bodyPr/>
          <a:lstStyle>
            <a:lvl1pPr marL="0" indent="0">
              <a:buNone/>
              <a:defRPr/>
            </a:lvl1pPr>
          </a:lstStyle>
          <a:p>
            <a:pPr lvl="0"/>
            <a:r>
              <a:rPr lang="en-US"/>
              <a:t>Click to edit Master text styles</a:t>
            </a:r>
          </a:p>
        </p:txBody>
      </p:sp>
      <p:sp>
        <p:nvSpPr>
          <p:cNvPr id="34" name="Picture Placeholder 15"/>
          <p:cNvSpPr>
            <a:spLocks noGrp="1"/>
          </p:cNvSpPr>
          <p:nvPr>
            <p:ph type="pic" sz="quarter" idx="12"/>
          </p:nvPr>
        </p:nvSpPr>
        <p:spPr>
          <a:xfrm>
            <a:off x="864249" y="2253615"/>
            <a:ext cx="1097280" cy="1097280"/>
          </a:xfrm>
        </p:spPr>
        <p:txBody>
          <a:bodyPr rtlCol="0">
            <a:noAutofit/>
          </a:bodyPr>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35" name="Text Placeholder 10"/>
          <p:cNvSpPr>
            <a:spLocks noGrp="1"/>
          </p:cNvSpPr>
          <p:nvPr>
            <p:ph type="body" sz="quarter" idx="33"/>
          </p:nvPr>
        </p:nvSpPr>
        <p:spPr>
          <a:xfrm>
            <a:off x="2442536" y="2043303"/>
            <a:ext cx="1682496" cy="1517904"/>
          </a:xfrm>
          <a:solidFill>
            <a:schemeClr val="accent4"/>
          </a:solidFill>
        </p:spPr>
        <p:txBody>
          <a:bodyPr/>
          <a:lstStyle>
            <a:lvl1pPr marL="0" indent="0">
              <a:buNone/>
              <a:defRPr/>
            </a:lvl1pPr>
          </a:lstStyle>
          <a:p>
            <a:pPr lvl="0"/>
            <a:r>
              <a:rPr lang="en-US"/>
              <a:t>Click to edit Master text styles</a:t>
            </a:r>
          </a:p>
        </p:txBody>
      </p:sp>
      <p:sp>
        <p:nvSpPr>
          <p:cNvPr id="36" name="Picture Placeholder 15"/>
          <p:cNvSpPr>
            <a:spLocks noGrp="1"/>
          </p:cNvSpPr>
          <p:nvPr>
            <p:ph type="pic" sz="quarter" idx="34"/>
          </p:nvPr>
        </p:nvSpPr>
        <p:spPr>
          <a:xfrm>
            <a:off x="2735144" y="2253615"/>
            <a:ext cx="1097280" cy="1097280"/>
          </a:xfrm>
        </p:spPr>
        <p:txBody>
          <a:bodyPr rtlCol="0">
            <a:noAutofit/>
          </a:bodyPr>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37" name="Text Placeholder 10"/>
          <p:cNvSpPr>
            <a:spLocks noGrp="1"/>
          </p:cNvSpPr>
          <p:nvPr>
            <p:ph type="body" sz="quarter" idx="35"/>
          </p:nvPr>
        </p:nvSpPr>
        <p:spPr>
          <a:xfrm>
            <a:off x="4313431" y="2043303"/>
            <a:ext cx="1682496" cy="1517904"/>
          </a:xfrm>
          <a:solidFill>
            <a:schemeClr val="accent1"/>
          </a:solidFill>
        </p:spPr>
        <p:txBody>
          <a:bodyPr/>
          <a:lstStyle>
            <a:lvl1pPr marL="0" indent="0">
              <a:buNone/>
              <a:defRPr/>
            </a:lvl1pPr>
          </a:lstStyle>
          <a:p>
            <a:pPr lvl="0"/>
            <a:r>
              <a:rPr lang="en-US"/>
              <a:t>Click to edit Master text styles</a:t>
            </a:r>
          </a:p>
        </p:txBody>
      </p:sp>
      <p:sp>
        <p:nvSpPr>
          <p:cNvPr id="38" name="Picture Placeholder 15"/>
          <p:cNvSpPr>
            <a:spLocks noGrp="1"/>
          </p:cNvSpPr>
          <p:nvPr>
            <p:ph type="pic" sz="quarter" idx="36"/>
          </p:nvPr>
        </p:nvSpPr>
        <p:spPr>
          <a:xfrm>
            <a:off x="4606039" y="2253615"/>
            <a:ext cx="1097280" cy="1097280"/>
          </a:xfrm>
        </p:spPr>
        <p:txBody>
          <a:bodyPr rtlCol="0">
            <a:noAutofit/>
          </a:bodyPr>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39" name="Text Placeholder 10"/>
          <p:cNvSpPr>
            <a:spLocks noGrp="1"/>
          </p:cNvSpPr>
          <p:nvPr>
            <p:ph type="body" sz="quarter" idx="37"/>
          </p:nvPr>
        </p:nvSpPr>
        <p:spPr>
          <a:xfrm>
            <a:off x="6184326" y="2043303"/>
            <a:ext cx="1682496" cy="1517904"/>
          </a:xfrm>
          <a:solidFill>
            <a:schemeClr val="accent4"/>
          </a:solidFill>
        </p:spPr>
        <p:txBody>
          <a:bodyPr/>
          <a:lstStyle>
            <a:lvl1pPr marL="0" indent="0">
              <a:buNone/>
              <a:defRPr/>
            </a:lvl1pPr>
          </a:lstStyle>
          <a:p>
            <a:pPr lvl="0"/>
            <a:r>
              <a:rPr lang="en-US"/>
              <a:t>Click to edit Master text styles</a:t>
            </a:r>
          </a:p>
        </p:txBody>
      </p:sp>
      <p:sp>
        <p:nvSpPr>
          <p:cNvPr id="40" name="Picture Placeholder 15"/>
          <p:cNvSpPr>
            <a:spLocks noGrp="1"/>
          </p:cNvSpPr>
          <p:nvPr>
            <p:ph type="pic" sz="quarter" idx="38"/>
          </p:nvPr>
        </p:nvSpPr>
        <p:spPr>
          <a:xfrm>
            <a:off x="6476934" y="2253615"/>
            <a:ext cx="1097280" cy="1097280"/>
          </a:xfrm>
        </p:spPr>
        <p:txBody>
          <a:bodyPr rtlCol="0">
            <a:noAutofit/>
          </a:bodyPr>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41" name="Text Placeholder 10"/>
          <p:cNvSpPr>
            <a:spLocks noGrp="1"/>
          </p:cNvSpPr>
          <p:nvPr>
            <p:ph type="body" sz="quarter" idx="39"/>
          </p:nvPr>
        </p:nvSpPr>
        <p:spPr>
          <a:xfrm>
            <a:off x="8055221" y="2043303"/>
            <a:ext cx="1682496" cy="1517904"/>
          </a:xfrm>
          <a:solidFill>
            <a:schemeClr val="accent1"/>
          </a:solidFill>
        </p:spPr>
        <p:txBody>
          <a:bodyPr/>
          <a:lstStyle>
            <a:lvl1pPr marL="0" indent="0">
              <a:buNone/>
              <a:defRPr/>
            </a:lvl1pPr>
          </a:lstStyle>
          <a:p>
            <a:pPr lvl="0"/>
            <a:r>
              <a:rPr lang="en-US"/>
              <a:t>Click to edit Master text styles</a:t>
            </a:r>
          </a:p>
        </p:txBody>
      </p:sp>
      <p:sp>
        <p:nvSpPr>
          <p:cNvPr id="42" name="Picture Placeholder 15"/>
          <p:cNvSpPr>
            <a:spLocks noGrp="1"/>
          </p:cNvSpPr>
          <p:nvPr>
            <p:ph type="pic" sz="quarter" idx="40"/>
          </p:nvPr>
        </p:nvSpPr>
        <p:spPr>
          <a:xfrm>
            <a:off x="8347829" y="2253615"/>
            <a:ext cx="1097280" cy="1097280"/>
          </a:xfrm>
        </p:spPr>
        <p:txBody>
          <a:bodyPr rtlCol="0">
            <a:noAutofit/>
          </a:bodyPr>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43" name="Text Placeholder 10"/>
          <p:cNvSpPr>
            <a:spLocks noGrp="1"/>
          </p:cNvSpPr>
          <p:nvPr>
            <p:ph type="body" sz="quarter" idx="41"/>
          </p:nvPr>
        </p:nvSpPr>
        <p:spPr>
          <a:xfrm>
            <a:off x="9926117" y="2043303"/>
            <a:ext cx="1682496" cy="1517904"/>
          </a:xfrm>
          <a:solidFill>
            <a:schemeClr val="accent4"/>
          </a:solidFill>
        </p:spPr>
        <p:txBody>
          <a:bodyPr/>
          <a:lstStyle>
            <a:lvl1pPr marL="0" indent="0">
              <a:buNone/>
              <a:defRPr/>
            </a:lvl1pPr>
          </a:lstStyle>
          <a:p>
            <a:pPr lvl="0"/>
            <a:r>
              <a:rPr lang="en-US"/>
              <a:t>Click to edit Master text styles</a:t>
            </a:r>
          </a:p>
        </p:txBody>
      </p:sp>
      <p:sp>
        <p:nvSpPr>
          <p:cNvPr id="44" name="Picture Placeholder 15"/>
          <p:cNvSpPr>
            <a:spLocks noGrp="1"/>
          </p:cNvSpPr>
          <p:nvPr>
            <p:ph type="pic" sz="quarter" idx="42"/>
          </p:nvPr>
        </p:nvSpPr>
        <p:spPr>
          <a:xfrm>
            <a:off x="10218725" y="2253615"/>
            <a:ext cx="1097280" cy="1097280"/>
          </a:xfrm>
        </p:spPr>
        <p:txBody>
          <a:bodyPr rtlCol="0">
            <a:noAutofit/>
          </a:bodyPr>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427124697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Row of 6 Images 5">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5" name="Text Placeholder 4"/>
          <p:cNvSpPr>
            <a:spLocks noGrp="1"/>
          </p:cNvSpPr>
          <p:nvPr>
            <p:ph type="body" sz="quarter" idx="10"/>
          </p:nvPr>
        </p:nvSpPr>
        <p:spPr>
          <a:xfrm>
            <a:off x="571805" y="1014984"/>
            <a:ext cx="11036808" cy="274320"/>
          </a:xfrm>
        </p:spPr>
        <p:txBody>
          <a:bodyPr/>
          <a:lstStyle>
            <a:lvl1pPr marL="0" indent="0">
              <a:spcAft>
                <a:spcPts val="0"/>
              </a:spcAft>
              <a:buNone/>
              <a:defRPr b="1">
                <a:latin typeface="Georgia" panose="02040502050405020303" pitchFamily="18" charset="0"/>
              </a:defRPr>
            </a:lvl1pPr>
          </a:lstStyle>
          <a:p>
            <a:pPr lvl="0"/>
            <a:r>
              <a:rPr lang="en-US"/>
              <a:t>Click to edit Master text styles</a:t>
            </a:r>
          </a:p>
        </p:txBody>
      </p:sp>
      <p:sp>
        <p:nvSpPr>
          <p:cNvPr id="10" name="Text Placeholder 9"/>
          <p:cNvSpPr>
            <a:spLocks noGrp="1"/>
          </p:cNvSpPr>
          <p:nvPr>
            <p:ph type="body" sz="quarter" idx="15"/>
          </p:nvPr>
        </p:nvSpPr>
        <p:spPr>
          <a:xfrm>
            <a:off x="571641"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11" name="Text Placeholder 9"/>
          <p:cNvSpPr>
            <a:spLocks noGrp="1"/>
          </p:cNvSpPr>
          <p:nvPr>
            <p:ph type="body" sz="quarter" idx="16"/>
          </p:nvPr>
        </p:nvSpPr>
        <p:spPr>
          <a:xfrm>
            <a:off x="571641" y="3963496"/>
            <a:ext cx="1682138"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p:txBody>
      </p:sp>
      <p:sp>
        <p:nvSpPr>
          <p:cNvPr id="19" name="Text Placeholder 9"/>
          <p:cNvSpPr>
            <a:spLocks noGrp="1"/>
          </p:cNvSpPr>
          <p:nvPr>
            <p:ph type="body" sz="quarter" idx="18"/>
          </p:nvPr>
        </p:nvSpPr>
        <p:spPr>
          <a:xfrm>
            <a:off x="2442608"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20" name="Text Placeholder 9"/>
          <p:cNvSpPr>
            <a:spLocks noGrp="1"/>
          </p:cNvSpPr>
          <p:nvPr>
            <p:ph type="body" sz="quarter" idx="19"/>
          </p:nvPr>
        </p:nvSpPr>
        <p:spPr>
          <a:xfrm>
            <a:off x="2442608" y="3963496"/>
            <a:ext cx="1682138"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p:txBody>
      </p:sp>
      <p:sp>
        <p:nvSpPr>
          <p:cNvPr id="22" name="Text Placeholder 9"/>
          <p:cNvSpPr>
            <a:spLocks noGrp="1"/>
          </p:cNvSpPr>
          <p:nvPr>
            <p:ph type="body" sz="quarter" idx="21"/>
          </p:nvPr>
        </p:nvSpPr>
        <p:spPr>
          <a:xfrm>
            <a:off x="4313575"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23" name="Text Placeholder 9"/>
          <p:cNvSpPr>
            <a:spLocks noGrp="1"/>
          </p:cNvSpPr>
          <p:nvPr>
            <p:ph type="body" sz="quarter" idx="22"/>
          </p:nvPr>
        </p:nvSpPr>
        <p:spPr>
          <a:xfrm>
            <a:off x="4313575" y="3963496"/>
            <a:ext cx="1682138"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p:txBody>
      </p:sp>
      <p:sp>
        <p:nvSpPr>
          <p:cNvPr id="25" name="Text Placeholder 9"/>
          <p:cNvSpPr>
            <a:spLocks noGrp="1"/>
          </p:cNvSpPr>
          <p:nvPr>
            <p:ph type="body" sz="quarter" idx="24"/>
          </p:nvPr>
        </p:nvSpPr>
        <p:spPr>
          <a:xfrm>
            <a:off x="6184542"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26" name="Text Placeholder 9"/>
          <p:cNvSpPr>
            <a:spLocks noGrp="1"/>
          </p:cNvSpPr>
          <p:nvPr>
            <p:ph type="body" sz="quarter" idx="25"/>
          </p:nvPr>
        </p:nvSpPr>
        <p:spPr>
          <a:xfrm>
            <a:off x="6184542" y="3963496"/>
            <a:ext cx="1682138"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p:txBody>
      </p:sp>
      <p:sp>
        <p:nvSpPr>
          <p:cNvPr id="28" name="Text Placeholder 9"/>
          <p:cNvSpPr>
            <a:spLocks noGrp="1"/>
          </p:cNvSpPr>
          <p:nvPr>
            <p:ph type="body" sz="quarter" idx="27"/>
          </p:nvPr>
        </p:nvSpPr>
        <p:spPr>
          <a:xfrm>
            <a:off x="8055509"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29" name="Text Placeholder 9"/>
          <p:cNvSpPr>
            <a:spLocks noGrp="1"/>
          </p:cNvSpPr>
          <p:nvPr>
            <p:ph type="body" sz="quarter" idx="28"/>
          </p:nvPr>
        </p:nvSpPr>
        <p:spPr>
          <a:xfrm>
            <a:off x="8055509" y="3963496"/>
            <a:ext cx="1682138"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p:txBody>
      </p:sp>
      <p:sp>
        <p:nvSpPr>
          <p:cNvPr id="31" name="Text Placeholder 9"/>
          <p:cNvSpPr>
            <a:spLocks noGrp="1"/>
          </p:cNvSpPr>
          <p:nvPr>
            <p:ph type="body" sz="quarter" idx="30"/>
          </p:nvPr>
        </p:nvSpPr>
        <p:spPr>
          <a:xfrm>
            <a:off x="9926296" y="3766185"/>
            <a:ext cx="1682138" cy="182880"/>
          </a:xfrm>
        </p:spPr>
        <p:txBody>
          <a:bodyPr/>
          <a:lstStyle>
            <a:lvl1pPr marL="0" indent="0" algn="ctr">
              <a:spcAft>
                <a:spcPts val="0"/>
              </a:spcAft>
              <a:buNone/>
              <a:defRPr sz="1000" b="1">
                <a:solidFill>
                  <a:schemeClr val="accent1"/>
                </a:solidFill>
                <a:latin typeface="Georgia" panose="02040502050405020303" pitchFamily="18" charset="0"/>
              </a:defRPr>
            </a:lvl1pPr>
          </a:lstStyle>
          <a:p>
            <a:pPr lvl="0"/>
            <a:r>
              <a:rPr lang="en-US"/>
              <a:t>Click to edit Master text styles</a:t>
            </a:r>
          </a:p>
        </p:txBody>
      </p:sp>
      <p:sp>
        <p:nvSpPr>
          <p:cNvPr id="32" name="Text Placeholder 9"/>
          <p:cNvSpPr>
            <a:spLocks noGrp="1"/>
          </p:cNvSpPr>
          <p:nvPr>
            <p:ph type="body" sz="quarter" idx="31"/>
          </p:nvPr>
        </p:nvSpPr>
        <p:spPr>
          <a:xfrm>
            <a:off x="9926296" y="3963496"/>
            <a:ext cx="1682138" cy="354711"/>
          </a:xfrm>
        </p:spPr>
        <p:txBody>
          <a:bodyPr/>
          <a:lstStyle>
            <a:lvl1pPr marL="0" indent="0" algn="ctr">
              <a:spcAft>
                <a:spcPts val="0"/>
              </a:spcAft>
              <a:buNone/>
              <a:defRPr sz="1000" b="0">
                <a:solidFill>
                  <a:schemeClr val="tx1"/>
                </a:solidFill>
                <a:latin typeface="+mn-lt"/>
              </a:defRPr>
            </a:lvl1pPr>
          </a:lstStyle>
          <a:p>
            <a:pPr lvl="0"/>
            <a:r>
              <a:rPr lang="en-US"/>
              <a:t>Click to edit Master text styles</a:t>
            </a:r>
          </a:p>
        </p:txBody>
      </p:sp>
      <p:sp>
        <p:nvSpPr>
          <p:cNvPr id="33" name="Text Placeholder 10"/>
          <p:cNvSpPr>
            <a:spLocks noGrp="1"/>
          </p:cNvSpPr>
          <p:nvPr>
            <p:ph type="body" sz="quarter" idx="32"/>
          </p:nvPr>
        </p:nvSpPr>
        <p:spPr>
          <a:xfrm>
            <a:off x="571641" y="2043303"/>
            <a:ext cx="1682496" cy="1517904"/>
          </a:xfrm>
          <a:solidFill>
            <a:schemeClr val="accent2"/>
          </a:solidFill>
        </p:spPr>
        <p:txBody>
          <a:bodyPr/>
          <a:lstStyle>
            <a:lvl1pPr marL="0" indent="0">
              <a:buNone/>
              <a:defRPr/>
            </a:lvl1pPr>
          </a:lstStyle>
          <a:p>
            <a:pPr lvl="0"/>
            <a:r>
              <a:rPr lang="en-US"/>
              <a:t>Click to edit Master text styles</a:t>
            </a:r>
          </a:p>
        </p:txBody>
      </p:sp>
      <p:sp>
        <p:nvSpPr>
          <p:cNvPr id="34" name="Picture Placeholder 15"/>
          <p:cNvSpPr>
            <a:spLocks noGrp="1"/>
          </p:cNvSpPr>
          <p:nvPr>
            <p:ph type="pic" sz="quarter" idx="12"/>
          </p:nvPr>
        </p:nvSpPr>
        <p:spPr>
          <a:xfrm>
            <a:off x="864249" y="2253615"/>
            <a:ext cx="1097280" cy="1097280"/>
          </a:xfrm>
        </p:spPr>
        <p:txBody>
          <a:bodyPr rtlCol="0">
            <a:noAutofit/>
          </a:bodyPr>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35" name="Text Placeholder 10"/>
          <p:cNvSpPr>
            <a:spLocks noGrp="1"/>
          </p:cNvSpPr>
          <p:nvPr>
            <p:ph type="body" sz="quarter" idx="33"/>
          </p:nvPr>
        </p:nvSpPr>
        <p:spPr>
          <a:xfrm>
            <a:off x="2442536" y="2043303"/>
            <a:ext cx="1682496" cy="1517904"/>
          </a:xfrm>
          <a:solidFill>
            <a:schemeClr val="accent5"/>
          </a:solidFill>
        </p:spPr>
        <p:txBody>
          <a:bodyPr/>
          <a:lstStyle>
            <a:lvl1pPr marL="0" indent="0">
              <a:buNone/>
              <a:defRPr/>
            </a:lvl1pPr>
          </a:lstStyle>
          <a:p>
            <a:pPr lvl="0"/>
            <a:r>
              <a:rPr lang="en-US"/>
              <a:t>Click to edit Master text styles</a:t>
            </a:r>
          </a:p>
        </p:txBody>
      </p:sp>
      <p:sp>
        <p:nvSpPr>
          <p:cNvPr id="36" name="Picture Placeholder 15"/>
          <p:cNvSpPr>
            <a:spLocks noGrp="1"/>
          </p:cNvSpPr>
          <p:nvPr>
            <p:ph type="pic" sz="quarter" idx="34"/>
          </p:nvPr>
        </p:nvSpPr>
        <p:spPr>
          <a:xfrm>
            <a:off x="2735144" y="2253615"/>
            <a:ext cx="1097280" cy="1097280"/>
          </a:xfrm>
        </p:spPr>
        <p:txBody>
          <a:bodyPr rtlCol="0">
            <a:noAutofit/>
          </a:bodyPr>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37" name="Text Placeholder 10"/>
          <p:cNvSpPr>
            <a:spLocks noGrp="1"/>
          </p:cNvSpPr>
          <p:nvPr>
            <p:ph type="body" sz="quarter" idx="35"/>
          </p:nvPr>
        </p:nvSpPr>
        <p:spPr>
          <a:xfrm>
            <a:off x="4313431" y="2043303"/>
            <a:ext cx="1682496" cy="1517904"/>
          </a:xfrm>
          <a:solidFill>
            <a:schemeClr val="accent2"/>
          </a:solidFill>
        </p:spPr>
        <p:txBody>
          <a:bodyPr/>
          <a:lstStyle>
            <a:lvl1pPr marL="0" indent="0">
              <a:buNone/>
              <a:defRPr/>
            </a:lvl1pPr>
          </a:lstStyle>
          <a:p>
            <a:pPr lvl="0"/>
            <a:r>
              <a:rPr lang="en-US"/>
              <a:t>Click to edit Master text styles</a:t>
            </a:r>
          </a:p>
        </p:txBody>
      </p:sp>
      <p:sp>
        <p:nvSpPr>
          <p:cNvPr id="38" name="Picture Placeholder 15"/>
          <p:cNvSpPr>
            <a:spLocks noGrp="1"/>
          </p:cNvSpPr>
          <p:nvPr>
            <p:ph type="pic" sz="quarter" idx="36"/>
          </p:nvPr>
        </p:nvSpPr>
        <p:spPr>
          <a:xfrm>
            <a:off x="4606039" y="2253615"/>
            <a:ext cx="1097280" cy="1097280"/>
          </a:xfrm>
        </p:spPr>
        <p:txBody>
          <a:bodyPr rtlCol="0">
            <a:noAutofit/>
          </a:bodyPr>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39" name="Text Placeholder 10"/>
          <p:cNvSpPr>
            <a:spLocks noGrp="1"/>
          </p:cNvSpPr>
          <p:nvPr>
            <p:ph type="body" sz="quarter" idx="37"/>
          </p:nvPr>
        </p:nvSpPr>
        <p:spPr>
          <a:xfrm>
            <a:off x="6184326" y="2043303"/>
            <a:ext cx="1682496" cy="1517904"/>
          </a:xfrm>
          <a:solidFill>
            <a:schemeClr val="accent5"/>
          </a:solidFill>
        </p:spPr>
        <p:txBody>
          <a:bodyPr/>
          <a:lstStyle>
            <a:lvl1pPr marL="0" indent="0">
              <a:buNone/>
              <a:defRPr/>
            </a:lvl1pPr>
          </a:lstStyle>
          <a:p>
            <a:pPr lvl="0"/>
            <a:r>
              <a:rPr lang="en-US"/>
              <a:t>Click to edit Master text styles</a:t>
            </a:r>
          </a:p>
        </p:txBody>
      </p:sp>
      <p:sp>
        <p:nvSpPr>
          <p:cNvPr id="40" name="Picture Placeholder 15"/>
          <p:cNvSpPr>
            <a:spLocks noGrp="1"/>
          </p:cNvSpPr>
          <p:nvPr>
            <p:ph type="pic" sz="quarter" idx="38"/>
          </p:nvPr>
        </p:nvSpPr>
        <p:spPr>
          <a:xfrm>
            <a:off x="6476934" y="2253615"/>
            <a:ext cx="1097280" cy="1097280"/>
          </a:xfrm>
        </p:spPr>
        <p:txBody>
          <a:bodyPr rtlCol="0">
            <a:noAutofit/>
          </a:bodyPr>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41" name="Text Placeholder 10"/>
          <p:cNvSpPr>
            <a:spLocks noGrp="1"/>
          </p:cNvSpPr>
          <p:nvPr>
            <p:ph type="body" sz="quarter" idx="39"/>
          </p:nvPr>
        </p:nvSpPr>
        <p:spPr>
          <a:xfrm>
            <a:off x="8055221" y="2043303"/>
            <a:ext cx="1682496" cy="1517904"/>
          </a:xfrm>
          <a:solidFill>
            <a:schemeClr val="accent2"/>
          </a:solidFill>
        </p:spPr>
        <p:txBody>
          <a:bodyPr/>
          <a:lstStyle>
            <a:lvl1pPr marL="0" indent="0">
              <a:buNone/>
              <a:defRPr/>
            </a:lvl1pPr>
          </a:lstStyle>
          <a:p>
            <a:pPr lvl="0"/>
            <a:r>
              <a:rPr lang="en-US"/>
              <a:t>Click to edit Master text styles</a:t>
            </a:r>
          </a:p>
        </p:txBody>
      </p:sp>
      <p:sp>
        <p:nvSpPr>
          <p:cNvPr id="42" name="Picture Placeholder 15"/>
          <p:cNvSpPr>
            <a:spLocks noGrp="1"/>
          </p:cNvSpPr>
          <p:nvPr>
            <p:ph type="pic" sz="quarter" idx="40"/>
          </p:nvPr>
        </p:nvSpPr>
        <p:spPr>
          <a:xfrm>
            <a:off x="8347829" y="2253615"/>
            <a:ext cx="1097280" cy="1097280"/>
          </a:xfrm>
        </p:spPr>
        <p:txBody>
          <a:bodyPr rtlCol="0">
            <a:noAutofit/>
          </a:bodyPr>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
        <p:nvSpPr>
          <p:cNvPr id="43" name="Text Placeholder 10"/>
          <p:cNvSpPr>
            <a:spLocks noGrp="1"/>
          </p:cNvSpPr>
          <p:nvPr>
            <p:ph type="body" sz="quarter" idx="41"/>
          </p:nvPr>
        </p:nvSpPr>
        <p:spPr>
          <a:xfrm>
            <a:off x="9926117" y="2043303"/>
            <a:ext cx="1682496" cy="1517904"/>
          </a:xfrm>
          <a:solidFill>
            <a:schemeClr val="accent5"/>
          </a:solidFill>
        </p:spPr>
        <p:txBody>
          <a:bodyPr/>
          <a:lstStyle>
            <a:lvl1pPr marL="0" indent="0">
              <a:buNone/>
              <a:defRPr/>
            </a:lvl1pPr>
          </a:lstStyle>
          <a:p>
            <a:pPr lvl="0"/>
            <a:r>
              <a:rPr lang="en-US"/>
              <a:t>Click to edit Master text styles</a:t>
            </a:r>
          </a:p>
        </p:txBody>
      </p:sp>
      <p:sp>
        <p:nvSpPr>
          <p:cNvPr id="44" name="Picture Placeholder 15"/>
          <p:cNvSpPr>
            <a:spLocks noGrp="1"/>
          </p:cNvSpPr>
          <p:nvPr>
            <p:ph type="pic" sz="quarter" idx="42"/>
          </p:nvPr>
        </p:nvSpPr>
        <p:spPr>
          <a:xfrm>
            <a:off x="10218725" y="2253615"/>
            <a:ext cx="1097280" cy="1097280"/>
          </a:xfrm>
        </p:spPr>
        <p:txBody>
          <a:bodyPr rtlCol="0">
            <a:noAutofit/>
          </a:bodyPr>
          <a:lstStyle>
            <a:lvl1pPr marL="0" indent="0" algn="ctr">
              <a:lnSpc>
                <a:spcPct val="100000"/>
              </a:lnSpc>
              <a:spcAft>
                <a:spcPts val="0"/>
              </a:spcAft>
              <a:buNone/>
              <a:defRPr sz="1300" b="1" kern="400" cap="all" baseline="0">
                <a:solidFill>
                  <a:srgbClr val="FF289F"/>
                </a:solidFill>
                <a:latin typeface="Calibri" panose="020F0502020204030204" pitchFamily="34" charset="0"/>
                <a:cs typeface="Calibri" panose="020F0502020204030204" pitchFamily="34" charset="0"/>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335294238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Biography 1">
    <p:spTree>
      <p:nvGrpSpPr>
        <p:cNvPr id="1" name=""/>
        <p:cNvGrpSpPr/>
        <p:nvPr/>
      </p:nvGrpSpPr>
      <p:grpSpPr>
        <a:xfrm>
          <a:off x="0" y="0"/>
          <a:ext cx="0" cy="0"/>
          <a:chOff x="0" y="0"/>
          <a:chExt cx="0" cy="0"/>
        </a:xfrm>
      </p:grpSpPr>
      <p:sp>
        <p:nvSpPr>
          <p:cNvPr id="7" name="Text Placeholder 6"/>
          <p:cNvSpPr>
            <a:spLocks noGrp="1"/>
          </p:cNvSpPr>
          <p:nvPr>
            <p:ph type="body" sz="quarter" idx="11"/>
          </p:nvPr>
        </p:nvSpPr>
        <p:spPr>
          <a:xfrm>
            <a:off x="6187437" y="1531504"/>
            <a:ext cx="5433058" cy="4564496"/>
          </a:xfrm>
        </p:spPr>
        <p:txBody>
          <a:bodyPr spcCol="164592"/>
          <a:lstStyle>
            <a:lvl1pPr marL="0" indent="0">
              <a:spcAft>
                <a:spcPts val="1000"/>
              </a:spcAft>
              <a:buNone/>
              <a:defRPr sz="1500"/>
            </a:lvl1pPr>
            <a:lvl2pPr marL="182880" indent="0">
              <a:spcAft>
                <a:spcPts val="800"/>
              </a:spcAft>
              <a:buNone/>
              <a:defRPr/>
            </a:lvl2pPr>
            <a:lvl3pPr marL="512064" indent="0">
              <a:spcAft>
                <a:spcPts val="800"/>
              </a:spcAft>
              <a:buNone/>
              <a:defRPr/>
            </a:lvl3pPr>
            <a:lvl4pPr marL="685800" indent="0">
              <a:spcAft>
                <a:spcPts val="800"/>
              </a:spcAft>
              <a:buNone/>
              <a:defRPr/>
            </a:lvl4pPr>
            <a:lvl5pPr marL="859536" indent="0">
              <a:spcAft>
                <a:spcPts val="800"/>
              </a:spcAft>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9" name="Picture Placeholder 8"/>
          <p:cNvSpPr>
            <a:spLocks noGrp="1"/>
          </p:cNvSpPr>
          <p:nvPr>
            <p:ph type="pic" sz="quarter" idx="12"/>
          </p:nvPr>
        </p:nvSpPr>
        <p:spPr>
          <a:xfrm>
            <a:off x="571500" y="587229"/>
            <a:ext cx="4478672" cy="5385732"/>
          </a:xfrm>
          <a:solidFill>
            <a:schemeClr val="tx2"/>
          </a:solidFill>
        </p:spPr>
        <p:txBody>
          <a:bodyPr tIns="1280160" rtlCol="0">
            <a:noAutofit/>
          </a:bodyPr>
          <a:lstStyle>
            <a:lvl1pPr marL="0" indent="0" algn="ctr">
              <a:spcAft>
                <a:spcPts val="0"/>
              </a:spcAft>
              <a:buNone/>
              <a:defRPr sz="3200" b="1" cap="all" baseline="0">
                <a:solidFill>
                  <a:srgbClr val="FF289F"/>
                </a:solidFill>
              </a:defRPr>
            </a:lvl1pPr>
          </a:lstStyle>
          <a:p>
            <a:pPr lvl="0"/>
            <a:r>
              <a:rPr lang="en-US" noProof="0"/>
              <a:t>Click icon to add picture</a:t>
            </a:r>
            <a:endParaRPr lang="en-US" noProof="0" dirty="0"/>
          </a:p>
        </p:txBody>
      </p:sp>
      <p:sp>
        <p:nvSpPr>
          <p:cNvPr id="8" name="Text Placeholder 8"/>
          <p:cNvSpPr>
            <a:spLocks noGrp="1"/>
          </p:cNvSpPr>
          <p:nvPr>
            <p:ph type="body" sz="quarter" idx="17"/>
          </p:nvPr>
        </p:nvSpPr>
        <p:spPr>
          <a:xfrm>
            <a:off x="6187438" y="488373"/>
            <a:ext cx="5431536" cy="274320"/>
          </a:xfrm>
        </p:spPr>
        <p:txBody>
          <a:bodyPr anchor="b"/>
          <a:lstStyle>
            <a:lvl1pPr marL="0" indent="0">
              <a:lnSpc>
                <a:spcPct val="100000"/>
              </a:lnSpc>
              <a:spcAft>
                <a:spcPts val="0"/>
              </a:spcAft>
              <a:buNone/>
              <a:defRPr sz="1500" b="1" cap="none" baseline="0">
                <a:solidFill>
                  <a:schemeClr val="tx1"/>
                </a:solidFill>
                <a:latin typeface="Georgia" panose="02040502050405020303" pitchFamily="18" charset="0"/>
              </a:defRPr>
            </a:lvl1pPr>
          </a:lstStyle>
          <a:p>
            <a:pPr lvl="0"/>
            <a:r>
              <a:rPr lang="en-US"/>
              <a:t>Click to edit Master text styles</a:t>
            </a:r>
          </a:p>
        </p:txBody>
      </p:sp>
      <p:sp>
        <p:nvSpPr>
          <p:cNvPr id="10" name="Text Placeholder 6"/>
          <p:cNvSpPr>
            <a:spLocks noGrp="1"/>
          </p:cNvSpPr>
          <p:nvPr>
            <p:ph type="body" sz="quarter" idx="18"/>
          </p:nvPr>
        </p:nvSpPr>
        <p:spPr>
          <a:xfrm>
            <a:off x="6187438" y="856078"/>
            <a:ext cx="5431536" cy="426884"/>
          </a:xfrm>
        </p:spPr>
        <p:txBody>
          <a:bodyPr/>
          <a:lstStyle>
            <a:lvl1pPr marL="0" indent="0">
              <a:lnSpc>
                <a:spcPct val="100000"/>
              </a:lnSpc>
              <a:spcAft>
                <a:spcPts val="0"/>
              </a:spcAft>
              <a:buNone/>
              <a:defRPr sz="1200" b="1" baseline="0">
                <a:solidFill>
                  <a:schemeClr val="accent1"/>
                </a:solidFill>
              </a:defRPr>
            </a:lvl1pPr>
          </a:lstStyle>
          <a:p>
            <a:pPr lvl="0"/>
            <a:r>
              <a:rPr lang="en-US"/>
              <a:t>Click to edit Master text styles</a:t>
            </a:r>
          </a:p>
        </p:txBody>
      </p:sp>
    </p:spTree>
    <p:extLst>
      <p:ext uri="{BB962C8B-B14F-4D97-AF65-F5344CB8AC3E}">
        <p14:creationId xmlns:p14="http://schemas.microsoft.com/office/powerpoint/2010/main" val="75948779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Biography 2">
    <p:spTree>
      <p:nvGrpSpPr>
        <p:cNvPr id="1" name=""/>
        <p:cNvGrpSpPr/>
        <p:nvPr/>
      </p:nvGrpSpPr>
      <p:grpSpPr>
        <a:xfrm>
          <a:off x="0" y="0"/>
          <a:ext cx="0" cy="0"/>
          <a:chOff x="0" y="0"/>
          <a:chExt cx="0" cy="0"/>
        </a:xfrm>
      </p:grpSpPr>
      <p:sp>
        <p:nvSpPr>
          <p:cNvPr id="7" name="Text Placeholder 6"/>
          <p:cNvSpPr>
            <a:spLocks noGrp="1"/>
          </p:cNvSpPr>
          <p:nvPr>
            <p:ph type="body" sz="quarter" idx="11"/>
          </p:nvPr>
        </p:nvSpPr>
        <p:spPr>
          <a:xfrm>
            <a:off x="571500" y="1531504"/>
            <a:ext cx="5433058" cy="4564496"/>
          </a:xfrm>
        </p:spPr>
        <p:txBody>
          <a:bodyPr spcCol="164592"/>
          <a:lstStyle>
            <a:lvl1pPr marL="0" indent="0">
              <a:spcAft>
                <a:spcPts val="1000"/>
              </a:spcAft>
              <a:buNone/>
              <a:defRPr sz="1500"/>
            </a:lvl1pPr>
            <a:lvl2pPr marL="182880" indent="0">
              <a:spcAft>
                <a:spcPts val="800"/>
              </a:spcAft>
              <a:buNone/>
              <a:defRPr/>
            </a:lvl2pPr>
            <a:lvl3pPr marL="512064" indent="0">
              <a:spcAft>
                <a:spcPts val="800"/>
              </a:spcAft>
              <a:buNone/>
              <a:defRPr/>
            </a:lvl3pPr>
            <a:lvl4pPr marL="685800" indent="0">
              <a:spcAft>
                <a:spcPts val="800"/>
              </a:spcAft>
              <a:buNone/>
              <a:defRPr/>
            </a:lvl4pPr>
            <a:lvl5pPr marL="859536" indent="0">
              <a:spcAft>
                <a:spcPts val="800"/>
              </a:spcAft>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8" name="Text Placeholder 8"/>
          <p:cNvSpPr>
            <a:spLocks noGrp="1"/>
          </p:cNvSpPr>
          <p:nvPr>
            <p:ph type="body" sz="quarter" idx="17"/>
          </p:nvPr>
        </p:nvSpPr>
        <p:spPr>
          <a:xfrm>
            <a:off x="571500" y="488373"/>
            <a:ext cx="5431536" cy="274320"/>
          </a:xfrm>
        </p:spPr>
        <p:txBody>
          <a:bodyPr anchor="b"/>
          <a:lstStyle>
            <a:lvl1pPr marL="0" indent="0">
              <a:lnSpc>
                <a:spcPct val="100000"/>
              </a:lnSpc>
              <a:spcAft>
                <a:spcPts val="0"/>
              </a:spcAft>
              <a:buNone/>
              <a:defRPr sz="1500" b="1" cap="none" baseline="0">
                <a:solidFill>
                  <a:schemeClr val="tx1"/>
                </a:solidFill>
                <a:latin typeface="Georgia" panose="02040502050405020303" pitchFamily="18" charset="0"/>
              </a:defRPr>
            </a:lvl1pPr>
          </a:lstStyle>
          <a:p>
            <a:pPr lvl="0"/>
            <a:r>
              <a:rPr lang="en-US"/>
              <a:t>Click to edit Master text styles</a:t>
            </a:r>
          </a:p>
        </p:txBody>
      </p:sp>
      <p:sp>
        <p:nvSpPr>
          <p:cNvPr id="10" name="Text Placeholder 6"/>
          <p:cNvSpPr>
            <a:spLocks noGrp="1"/>
          </p:cNvSpPr>
          <p:nvPr>
            <p:ph type="body" sz="quarter" idx="18"/>
          </p:nvPr>
        </p:nvSpPr>
        <p:spPr>
          <a:xfrm>
            <a:off x="571500" y="856078"/>
            <a:ext cx="5431536" cy="426884"/>
          </a:xfrm>
        </p:spPr>
        <p:txBody>
          <a:bodyPr/>
          <a:lstStyle>
            <a:lvl1pPr marL="0" indent="0">
              <a:lnSpc>
                <a:spcPct val="100000"/>
              </a:lnSpc>
              <a:spcAft>
                <a:spcPts val="0"/>
              </a:spcAft>
              <a:buNone/>
              <a:defRPr sz="1200" b="1" baseline="0">
                <a:solidFill>
                  <a:schemeClr val="accent1"/>
                </a:solidFill>
              </a:defRPr>
            </a:lvl1pPr>
          </a:lstStyle>
          <a:p>
            <a:pPr lvl="0"/>
            <a:r>
              <a:rPr lang="en-US"/>
              <a:t>Click to edit Master text styles</a:t>
            </a:r>
          </a:p>
        </p:txBody>
      </p:sp>
      <p:sp>
        <p:nvSpPr>
          <p:cNvPr id="13" name="Picture Placeholder 8"/>
          <p:cNvSpPr>
            <a:spLocks noGrp="1"/>
          </p:cNvSpPr>
          <p:nvPr>
            <p:ph type="pic" sz="quarter" idx="19"/>
          </p:nvPr>
        </p:nvSpPr>
        <p:spPr>
          <a:xfrm>
            <a:off x="7140302" y="587229"/>
            <a:ext cx="4478672" cy="5385732"/>
          </a:xfrm>
          <a:solidFill>
            <a:schemeClr val="tx2"/>
          </a:solidFill>
        </p:spPr>
        <p:txBody>
          <a:bodyPr tIns="1280160" rtlCol="0">
            <a:noAutofit/>
          </a:bodyPr>
          <a:lstStyle>
            <a:lvl1pPr marL="0" indent="0" algn="ctr">
              <a:spcAft>
                <a:spcPts val="0"/>
              </a:spcAft>
              <a:buNone/>
              <a:defRPr sz="3200" b="1" cap="all" baseline="0">
                <a:solidFill>
                  <a:srgbClr val="FF289F"/>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57445610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Biography 3">
    <p:spTree>
      <p:nvGrpSpPr>
        <p:cNvPr id="1" name=""/>
        <p:cNvGrpSpPr/>
        <p:nvPr/>
      </p:nvGrpSpPr>
      <p:grpSpPr>
        <a:xfrm>
          <a:off x="0" y="0"/>
          <a:ext cx="0" cy="0"/>
          <a:chOff x="0" y="0"/>
          <a:chExt cx="0" cy="0"/>
        </a:xfrm>
      </p:grpSpPr>
      <p:sp>
        <p:nvSpPr>
          <p:cNvPr id="2" name="Title 1"/>
          <p:cNvSpPr>
            <a:spLocks noGrp="1"/>
          </p:cNvSpPr>
          <p:nvPr>
            <p:ph type="title"/>
          </p:nvPr>
        </p:nvSpPr>
        <p:spPr>
          <a:xfrm>
            <a:off x="571641" y="484632"/>
            <a:ext cx="11036808" cy="521208"/>
          </a:xfrm>
        </p:spPr>
        <p:txBody>
          <a:bodyPr/>
          <a:lstStyle>
            <a:lvl1pPr>
              <a:defRPr/>
            </a:lvl1pPr>
          </a:lstStyle>
          <a:p>
            <a:r>
              <a:rPr lang="en-US"/>
              <a:t>Click to edit Master title style</a:t>
            </a:r>
            <a:endParaRPr lang="en-US" dirty="0"/>
          </a:p>
        </p:txBody>
      </p:sp>
      <p:sp>
        <p:nvSpPr>
          <p:cNvPr id="5" name="Text Placeholder 4"/>
          <p:cNvSpPr>
            <a:spLocks noGrp="1"/>
          </p:cNvSpPr>
          <p:nvPr>
            <p:ph type="body" sz="quarter" idx="10"/>
          </p:nvPr>
        </p:nvSpPr>
        <p:spPr>
          <a:xfrm>
            <a:off x="583690" y="1014984"/>
            <a:ext cx="11036808" cy="274320"/>
          </a:xfrm>
        </p:spPr>
        <p:txBody>
          <a:bodyPr/>
          <a:lstStyle>
            <a:lvl1pPr marL="0" indent="0">
              <a:spcAft>
                <a:spcPts val="0"/>
              </a:spcAft>
              <a:buNone/>
              <a:defRPr b="1">
                <a:latin typeface="Georgia" panose="02040502050405020303" pitchFamily="18" charset="0"/>
              </a:defRPr>
            </a:lvl1pPr>
          </a:lstStyle>
          <a:p>
            <a:pPr lvl="0"/>
            <a:r>
              <a:rPr lang="en-US"/>
              <a:t>Click to edit Master text styles</a:t>
            </a:r>
          </a:p>
        </p:txBody>
      </p:sp>
      <p:sp>
        <p:nvSpPr>
          <p:cNvPr id="7" name="Text Placeholder 6"/>
          <p:cNvSpPr>
            <a:spLocks noGrp="1"/>
          </p:cNvSpPr>
          <p:nvPr>
            <p:ph type="body" sz="quarter" idx="11"/>
          </p:nvPr>
        </p:nvSpPr>
        <p:spPr>
          <a:xfrm>
            <a:off x="2796539" y="3006180"/>
            <a:ext cx="8823959" cy="3090672"/>
          </a:xfrm>
        </p:spPr>
        <p:txBody>
          <a:bodyPr numCol="2" spcCol="164592"/>
          <a:lstStyle>
            <a:lvl1pPr marL="0" indent="0">
              <a:spcAft>
                <a:spcPts val="1000"/>
              </a:spcAft>
              <a:buNone/>
              <a:defRPr sz="1500"/>
            </a:lvl1pPr>
            <a:lvl2pPr marL="182880" indent="0">
              <a:spcAft>
                <a:spcPts val="800"/>
              </a:spcAft>
              <a:buNone/>
              <a:defRPr/>
            </a:lvl2pPr>
            <a:lvl3pPr marL="512064" indent="0">
              <a:spcAft>
                <a:spcPts val="800"/>
              </a:spcAft>
              <a:buNone/>
              <a:defRPr/>
            </a:lvl3pPr>
            <a:lvl4pPr marL="685800" indent="0">
              <a:spcAft>
                <a:spcPts val="800"/>
              </a:spcAft>
              <a:buNone/>
              <a:defRPr/>
            </a:lvl4pPr>
            <a:lvl5pPr marL="859536" indent="0">
              <a:spcAft>
                <a:spcPts val="800"/>
              </a:spcAft>
              <a:buNone/>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9" name="Picture Placeholder 8"/>
          <p:cNvSpPr>
            <a:spLocks noGrp="1"/>
          </p:cNvSpPr>
          <p:nvPr>
            <p:ph type="pic" sz="quarter" idx="12"/>
          </p:nvPr>
        </p:nvSpPr>
        <p:spPr>
          <a:xfrm>
            <a:off x="571501" y="2034066"/>
            <a:ext cx="1883664" cy="1883178"/>
          </a:xfrm>
          <a:solidFill>
            <a:schemeClr val="tx2"/>
          </a:solidFill>
        </p:spPr>
        <p:txBody>
          <a:bodyPr tIns="182880" rtlCol="0">
            <a:noAutofit/>
          </a:bodyPr>
          <a:lstStyle>
            <a:lvl1pPr marL="0" indent="0" algn="ctr">
              <a:spcAft>
                <a:spcPts val="0"/>
              </a:spcAft>
              <a:buNone/>
              <a:defRPr b="1" cap="all" baseline="0">
                <a:solidFill>
                  <a:srgbClr val="FF289F"/>
                </a:solidFill>
              </a:defRPr>
            </a:lvl1pPr>
          </a:lstStyle>
          <a:p>
            <a:pPr lvl="0"/>
            <a:r>
              <a:rPr lang="en-US" noProof="0"/>
              <a:t>Click icon to add picture</a:t>
            </a:r>
            <a:endParaRPr lang="en-US" noProof="0" dirty="0"/>
          </a:p>
        </p:txBody>
      </p:sp>
      <p:sp>
        <p:nvSpPr>
          <p:cNvPr id="8" name="Text Placeholder 8"/>
          <p:cNvSpPr>
            <a:spLocks noGrp="1"/>
          </p:cNvSpPr>
          <p:nvPr>
            <p:ph type="body" sz="quarter" idx="17"/>
          </p:nvPr>
        </p:nvSpPr>
        <p:spPr>
          <a:xfrm>
            <a:off x="2796540" y="1963049"/>
            <a:ext cx="4572000" cy="274320"/>
          </a:xfrm>
        </p:spPr>
        <p:txBody>
          <a:bodyPr anchor="b"/>
          <a:lstStyle>
            <a:lvl1pPr marL="0" indent="0">
              <a:lnSpc>
                <a:spcPct val="100000"/>
              </a:lnSpc>
              <a:spcAft>
                <a:spcPts val="0"/>
              </a:spcAft>
              <a:buNone/>
              <a:defRPr sz="1500" b="1" cap="none" baseline="0">
                <a:solidFill>
                  <a:schemeClr val="tx1"/>
                </a:solidFill>
                <a:latin typeface="Georgia" panose="02040502050405020303" pitchFamily="18" charset="0"/>
              </a:defRPr>
            </a:lvl1pPr>
          </a:lstStyle>
          <a:p>
            <a:pPr lvl="0"/>
            <a:r>
              <a:rPr lang="en-US"/>
              <a:t>Click to edit Master text styles</a:t>
            </a:r>
          </a:p>
        </p:txBody>
      </p:sp>
      <p:sp>
        <p:nvSpPr>
          <p:cNvPr id="10" name="Text Placeholder 6"/>
          <p:cNvSpPr>
            <a:spLocks noGrp="1"/>
          </p:cNvSpPr>
          <p:nvPr>
            <p:ph type="body" sz="quarter" idx="18"/>
          </p:nvPr>
        </p:nvSpPr>
        <p:spPr>
          <a:xfrm>
            <a:off x="2796540" y="2330754"/>
            <a:ext cx="4572000" cy="426884"/>
          </a:xfrm>
        </p:spPr>
        <p:txBody>
          <a:bodyPr/>
          <a:lstStyle>
            <a:lvl1pPr marL="0" indent="0">
              <a:lnSpc>
                <a:spcPct val="100000"/>
              </a:lnSpc>
              <a:spcAft>
                <a:spcPts val="0"/>
              </a:spcAft>
              <a:buNone/>
              <a:defRPr sz="1200" b="1" baseline="0">
                <a:solidFill>
                  <a:schemeClr val="accent1"/>
                </a:solidFill>
              </a:defRPr>
            </a:lvl1pPr>
          </a:lstStyle>
          <a:p>
            <a:pPr lvl="0"/>
            <a:r>
              <a:rPr lang="en-US"/>
              <a:t>Click to edit Master text styles</a:t>
            </a:r>
          </a:p>
        </p:txBody>
      </p:sp>
    </p:spTree>
    <p:extLst>
      <p:ext uri="{BB962C8B-B14F-4D97-AF65-F5344CB8AC3E}">
        <p14:creationId xmlns:p14="http://schemas.microsoft.com/office/powerpoint/2010/main" val="37775519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2" name="Picture 8">
            <a:extLst>
              <a:ext uri="{FF2B5EF4-FFF2-40B4-BE49-F238E27FC236}">
                <a16:creationId xmlns:a16="http://schemas.microsoft.com/office/drawing/2014/main" id="{486AAFD7-323F-BDD5-1CC5-70368995501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71500" y="571500"/>
            <a:ext cx="139065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 Placeholder 10"/>
          <p:cNvSpPr>
            <a:spLocks noGrp="1"/>
          </p:cNvSpPr>
          <p:nvPr>
            <p:ph type="body" sz="quarter" idx="25"/>
          </p:nvPr>
        </p:nvSpPr>
        <p:spPr>
          <a:xfrm>
            <a:off x="6281928" y="573313"/>
            <a:ext cx="5330952" cy="5394960"/>
          </a:xfrm>
          <a:solidFill>
            <a:schemeClr val="accent1"/>
          </a:solidFill>
        </p:spPr>
        <p:txBody>
          <a:bodyPr/>
          <a:lstStyle>
            <a:lvl1pPr marL="0" indent="0">
              <a:buNone/>
              <a:defRPr/>
            </a:lvl1pPr>
          </a:lstStyle>
          <a:p>
            <a:pPr lvl="0"/>
            <a:r>
              <a:rPr lang="en-US"/>
              <a:t>Click to edit Master text styles</a:t>
            </a:r>
          </a:p>
        </p:txBody>
      </p:sp>
      <p:sp>
        <p:nvSpPr>
          <p:cNvPr id="17" name="Text Placeholder 20"/>
          <p:cNvSpPr>
            <a:spLocks noGrp="1"/>
          </p:cNvSpPr>
          <p:nvPr>
            <p:ph type="body" sz="quarter" idx="11"/>
          </p:nvPr>
        </p:nvSpPr>
        <p:spPr>
          <a:xfrm>
            <a:off x="6811390" y="4453128"/>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a:t>Click to edit Master text styles</a:t>
            </a:r>
          </a:p>
        </p:txBody>
      </p:sp>
      <p:sp>
        <p:nvSpPr>
          <p:cNvPr id="18" name="Text Placeholder 22"/>
          <p:cNvSpPr>
            <a:spLocks noGrp="1"/>
          </p:cNvSpPr>
          <p:nvPr>
            <p:ph type="body" sz="quarter" idx="12"/>
          </p:nvPr>
        </p:nvSpPr>
        <p:spPr>
          <a:xfrm>
            <a:off x="6811390" y="4608576"/>
            <a:ext cx="2286000" cy="320531"/>
          </a:xfrm>
        </p:spPr>
        <p:txBody>
          <a:bodyPr/>
          <a:lstStyle>
            <a:lvl1pPr marL="0" indent="0">
              <a:spcAft>
                <a:spcPts val="0"/>
              </a:spcAft>
              <a:buNone/>
              <a:defRPr sz="1000" i="1">
                <a:solidFill>
                  <a:schemeClr val="bg1"/>
                </a:solidFill>
              </a:defRPr>
            </a:lvl1pPr>
          </a:lstStyle>
          <a:p>
            <a:pPr lvl="0"/>
            <a:r>
              <a:rPr lang="en-US"/>
              <a:t>Click to edit Master text styles</a:t>
            </a:r>
          </a:p>
        </p:txBody>
      </p:sp>
      <p:sp>
        <p:nvSpPr>
          <p:cNvPr id="22" name="Text Placeholder 20"/>
          <p:cNvSpPr>
            <a:spLocks noGrp="1"/>
          </p:cNvSpPr>
          <p:nvPr>
            <p:ph type="body" sz="quarter" idx="13"/>
          </p:nvPr>
        </p:nvSpPr>
        <p:spPr>
          <a:xfrm>
            <a:off x="9212460" y="4453128"/>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a:t>Click to edit Master text styles</a:t>
            </a:r>
          </a:p>
        </p:txBody>
      </p:sp>
      <p:sp>
        <p:nvSpPr>
          <p:cNvPr id="30" name="Text Placeholder 22"/>
          <p:cNvSpPr>
            <a:spLocks noGrp="1"/>
          </p:cNvSpPr>
          <p:nvPr>
            <p:ph type="body" sz="quarter" idx="14"/>
          </p:nvPr>
        </p:nvSpPr>
        <p:spPr>
          <a:xfrm>
            <a:off x="9212460" y="4608576"/>
            <a:ext cx="2286000" cy="320531"/>
          </a:xfrm>
        </p:spPr>
        <p:txBody>
          <a:bodyPr/>
          <a:lstStyle>
            <a:lvl1pPr marL="0" indent="0">
              <a:spcAft>
                <a:spcPts val="0"/>
              </a:spcAft>
              <a:buNone/>
              <a:defRPr sz="1000" i="1">
                <a:solidFill>
                  <a:schemeClr val="bg1"/>
                </a:solidFill>
              </a:defRPr>
            </a:lvl1pPr>
          </a:lstStyle>
          <a:p>
            <a:pPr lvl="0"/>
            <a:r>
              <a:rPr lang="en-US"/>
              <a:t>Click to edit Master text styles</a:t>
            </a:r>
          </a:p>
        </p:txBody>
      </p:sp>
      <p:sp>
        <p:nvSpPr>
          <p:cNvPr id="32" name="Text Placeholder 20"/>
          <p:cNvSpPr>
            <a:spLocks noGrp="1"/>
          </p:cNvSpPr>
          <p:nvPr>
            <p:ph type="body" sz="quarter" idx="15"/>
          </p:nvPr>
        </p:nvSpPr>
        <p:spPr>
          <a:xfrm>
            <a:off x="6811390" y="5065776"/>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a:t>Click to edit Master text styles</a:t>
            </a:r>
          </a:p>
        </p:txBody>
      </p:sp>
      <p:sp>
        <p:nvSpPr>
          <p:cNvPr id="33" name="Text Placeholder 22"/>
          <p:cNvSpPr>
            <a:spLocks noGrp="1"/>
          </p:cNvSpPr>
          <p:nvPr>
            <p:ph type="body" sz="quarter" idx="16"/>
          </p:nvPr>
        </p:nvSpPr>
        <p:spPr>
          <a:xfrm>
            <a:off x="6811390" y="5230368"/>
            <a:ext cx="2286000" cy="320531"/>
          </a:xfrm>
        </p:spPr>
        <p:txBody>
          <a:bodyPr/>
          <a:lstStyle>
            <a:lvl1pPr marL="0" indent="0">
              <a:spcAft>
                <a:spcPts val="0"/>
              </a:spcAft>
              <a:buNone/>
              <a:defRPr sz="1000" i="1">
                <a:solidFill>
                  <a:schemeClr val="bg1"/>
                </a:solidFill>
              </a:defRPr>
            </a:lvl1pPr>
          </a:lstStyle>
          <a:p>
            <a:pPr lvl="0"/>
            <a:r>
              <a:rPr lang="en-US"/>
              <a:t>Click to edit Master text styles</a:t>
            </a:r>
          </a:p>
        </p:txBody>
      </p:sp>
      <p:sp>
        <p:nvSpPr>
          <p:cNvPr id="34" name="Text Placeholder 20"/>
          <p:cNvSpPr>
            <a:spLocks noGrp="1"/>
          </p:cNvSpPr>
          <p:nvPr>
            <p:ph type="body" sz="quarter" idx="17"/>
          </p:nvPr>
        </p:nvSpPr>
        <p:spPr>
          <a:xfrm>
            <a:off x="9212460" y="5065776"/>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a:t>Click to edit Master text styles</a:t>
            </a:r>
          </a:p>
        </p:txBody>
      </p:sp>
      <p:sp>
        <p:nvSpPr>
          <p:cNvPr id="35" name="Text Placeholder 22"/>
          <p:cNvSpPr>
            <a:spLocks noGrp="1"/>
          </p:cNvSpPr>
          <p:nvPr>
            <p:ph type="body" sz="quarter" idx="18"/>
          </p:nvPr>
        </p:nvSpPr>
        <p:spPr>
          <a:xfrm>
            <a:off x="9212460" y="5230368"/>
            <a:ext cx="2286000" cy="320531"/>
          </a:xfrm>
        </p:spPr>
        <p:txBody>
          <a:bodyPr/>
          <a:lstStyle>
            <a:lvl1pPr marL="0" indent="0">
              <a:spcAft>
                <a:spcPts val="0"/>
              </a:spcAft>
              <a:buNone/>
              <a:defRPr sz="1000" i="1">
                <a:solidFill>
                  <a:schemeClr val="bg1"/>
                </a:solidFill>
              </a:defRPr>
            </a:lvl1pPr>
          </a:lstStyle>
          <a:p>
            <a:pPr lvl="0"/>
            <a:r>
              <a:rPr lang="en-US"/>
              <a:t>Click to edit Master text styles</a:t>
            </a:r>
          </a:p>
        </p:txBody>
      </p:sp>
      <p:sp>
        <p:nvSpPr>
          <p:cNvPr id="36" name="Text Placeholder 2"/>
          <p:cNvSpPr>
            <a:spLocks noGrp="1"/>
          </p:cNvSpPr>
          <p:nvPr>
            <p:ph type="body" idx="1"/>
          </p:nvPr>
        </p:nvSpPr>
        <p:spPr>
          <a:xfrm>
            <a:off x="6812280" y="1508760"/>
            <a:ext cx="4270248" cy="850392"/>
          </a:xfrm>
        </p:spPr>
        <p:txBody>
          <a:bodyPr/>
          <a:lstStyle>
            <a:lvl1pPr marL="0" indent="0">
              <a:lnSpc>
                <a:spcPct val="100000"/>
              </a:lnSpc>
              <a:spcBef>
                <a:spcPts val="0"/>
              </a:spcBef>
              <a:spcAft>
                <a:spcPts val="0"/>
              </a:spcAft>
              <a:buNone/>
              <a:defRPr sz="5400" kern="400" baseline="0">
                <a:solidFill>
                  <a:schemeClr val="bg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82073837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hank You w/ Backgnd Color 1">
    <p:spTree>
      <p:nvGrpSpPr>
        <p:cNvPr id="1" name=""/>
        <p:cNvGrpSpPr/>
        <p:nvPr/>
      </p:nvGrpSpPr>
      <p:grpSpPr>
        <a:xfrm>
          <a:off x="0" y="0"/>
          <a:ext cx="0" cy="0"/>
          <a:chOff x="0" y="0"/>
          <a:chExt cx="0" cy="0"/>
        </a:xfrm>
      </p:grpSpPr>
      <p:pic>
        <p:nvPicPr>
          <p:cNvPr id="2" name="Picture 8">
            <a:extLst>
              <a:ext uri="{FF2B5EF4-FFF2-40B4-BE49-F238E27FC236}">
                <a16:creationId xmlns:a16="http://schemas.microsoft.com/office/drawing/2014/main" id="{0867A538-5824-AB16-D0AC-631C20DA127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71500" y="571500"/>
            <a:ext cx="1390650"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Placeholder 10"/>
          <p:cNvSpPr>
            <a:spLocks noGrp="1"/>
          </p:cNvSpPr>
          <p:nvPr>
            <p:ph type="body" sz="quarter" idx="25"/>
          </p:nvPr>
        </p:nvSpPr>
        <p:spPr>
          <a:xfrm>
            <a:off x="6281928" y="573313"/>
            <a:ext cx="5330952" cy="5394960"/>
          </a:xfrm>
          <a:solidFill>
            <a:schemeClr val="bg1"/>
          </a:solidFill>
        </p:spPr>
        <p:txBody>
          <a:bodyPr/>
          <a:lstStyle>
            <a:lvl1pPr marL="0" indent="0">
              <a:buNone/>
              <a:defRPr/>
            </a:lvl1pPr>
          </a:lstStyle>
          <a:p>
            <a:pPr lvl="0"/>
            <a:r>
              <a:rPr lang="en-US"/>
              <a:t>Click to edit Master text styles</a:t>
            </a:r>
          </a:p>
        </p:txBody>
      </p:sp>
      <p:sp>
        <p:nvSpPr>
          <p:cNvPr id="18" name="Text Placeholder 20"/>
          <p:cNvSpPr>
            <a:spLocks noGrp="1"/>
          </p:cNvSpPr>
          <p:nvPr>
            <p:ph type="body" sz="quarter" idx="11"/>
          </p:nvPr>
        </p:nvSpPr>
        <p:spPr>
          <a:xfrm>
            <a:off x="6811390" y="4453128"/>
            <a:ext cx="2286000" cy="153888"/>
          </a:xfrm>
        </p:spPr>
        <p:txBody>
          <a:bodyPr/>
          <a:lstStyle>
            <a:lvl1pPr marL="0" indent="0">
              <a:spcAft>
                <a:spcPts val="0"/>
              </a:spcAft>
              <a:buNone/>
              <a:defRPr sz="1000" b="1">
                <a:solidFill>
                  <a:schemeClr val="tx1"/>
                </a:solidFill>
                <a:latin typeface="Georgia" panose="02040502050405020303" pitchFamily="18" charset="0"/>
              </a:defRPr>
            </a:lvl1pPr>
          </a:lstStyle>
          <a:p>
            <a:pPr lvl="0"/>
            <a:r>
              <a:rPr lang="en-US"/>
              <a:t>Click to edit Master text styles</a:t>
            </a:r>
          </a:p>
        </p:txBody>
      </p:sp>
      <p:sp>
        <p:nvSpPr>
          <p:cNvPr id="19" name="Text Placeholder 22"/>
          <p:cNvSpPr>
            <a:spLocks noGrp="1"/>
          </p:cNvSpPr>
          <p:nvPr>
            <p:ph type="body" sz="quarter" idx="12"/>
          </p:nvPr>
        </p:nvSpPr>
        <p:spPr>
          <a:xfrm>
            <a:off x="6811390" y="4608576"/>
            <a:ext cx="2286000" cy="320531"/>
          </a:xfrm>
        </p:spPr>
        <p:txBody>
          <a:bodyPr/>
          <a:lstStyle>
            <a:lvl1pPr marL="0" indent="0">
              <a:spcAft>
                <a:spcPts val="0"/>
              </a:spcAft>
              <a:buNone/>
              <a:defRPr sz="1000" i="1">
                <a:solidFill>
                  <a:schemeClr val="tx1"/>
                </a:solidFill>
              </a:defRPr>
            </a:lvl1pPr>
          </a:lstStyle>
          <a:p>
            <a:pPr lvl="0"/>
            <a:r>
              <a:rPr lang="en-US"/>
              <a:t>Click to edit Master text styles</a:t>
            </a:r>
          </a:p>
        </p:txBody>
      </p:sp>
      <p:sp>
        <p:nvSpPr>
          <p:cNvPr id="32" name="Text Placeholder 20"/>
          <p:cNvSpPr>
            <a:spLocks noGrp="1"/>
          </p:cNvSpPr>
          <p:nvPr>
            <p:ph type="body" sz="quarter" idx="13"/>
          </p:nvPr>
        </p:nvSpPr>
        <p:spPr>
          <a:xfrm>
            <a:off x="9212460" y="4453128"/>
            <a:ext cx="2286000" cy="153888"/>
          </a:xfrm>
        </p:spPr>
        <p:txBody>
          <a:bodyPr/>
          <a:lstStyle>
            <a:lvl1pPr marL="0" indent="0">
              <a:spcAft>
                <a:spcPts val="0"/>
              </a:spcAft>
              <a:buNone/>
              <a:defRPr sz="1000" b="1">
                <a:solidFill>
                  <a:schemeClr val="tx1"/>
                </a:solidFill>
                <a:latin typeface="Georgia" panose="02040502050405020303" pitchFamily="18" charset="0"/>
              </a:defRPr>
            </a:lvl1pPr>
          </a:lstStyle>
          <a:p>
            <a:pPr lvl="0"/>
            <a:r>
              <a:rPr lang="en-US"/>
              <a:t>Click to edit Master text styles</a:t>
            </a:r>
          </a:p>
        </p:txBody>
      </p:sp>
      <p:sp>
        <p:nvSpPr>
          <p:cNvPr id="33" name="Text Placeholder 22"/>
          <p:cNvSpPr>
            <a:spLocks noGrp="1"/>
          </p:cNvSpPr>
          <p:nvPr>
            <p:ph type="body" sz="quarter" idx="14"/>
          </p:nvPr>
        </p:nvSpPr>
        <p:spPr>
          <a:xfrm>
            <a:off x="9212460" y="4608576"/>
            <a:ext cx="2286000" cy="320531"/>
          </a:xfrm>
        </p:spPr>
        <p:txBody>
          <a:bodyPr/>
          <a:lstStyle>
            <a:lvl1pPr marL="0" indent="0">
              <a:spcAft>
                <a:spcPts val="0"/>
              </a:spcAft>
              <a:buNone/>
              <a:defRPr sz="1000" i="1">
                <a:solidFill>
                  <a:schemeClr val="tx1"/>
                </a:solidFill>
              </a:defRPr>
            </a:lvl1pPr>
          </a:lstStyle>
          <a:p>
            <a:pPr lvl="0"/>
            <a:r>
              <a:rPr lang="en-US"/>
              <a:t>Click to edit Master text styles</a:t>
            </a:r>
          </a:p>
        </p:txBody>
      </p:sp>
      <p:sp>
        <p:nvSpPr>
          <p:cNvPr id="34" name="Text Placeholder 20"/>
          <p:cNvSpPr>
            <a:spLocks noGrp="1"/>
          </p:cNvSpPr>
          <p:nvPr>
            <p:ph type="body" sz="quarter" idx="15"/>
          </p:nvPr>
        </p:nvSpPr>
        <p:spPr>
          <a:xfrm>
            <a:off x="6811390" y="5065776"/>
            <a:ext cx="2286000" cy="153888"/>
          </a:xfrm>
        </p:spPr>
        <p:txBody>
          <a:bodyPr/>
          <a:lstStyle>
            <a:lvl1pPr marL="0" indent="0">
              <a:spcAft>
                <a:spcPts val="0"/>
              </a:spcAft>
              <a:buNone/>
              <a:defRPr sz="1000" b="1">
                <a:solidFill>
                  <a:schemeClr val="tx1"/>
                </a:solidFill>
                <a:latin typeface="Georgia" panose="02040502050405020303" pitchFamily="18" charset="0"/>
              </a:defRPr>
            </a:lvl1pPr>
          </a:lstStyle>
          <a:p>
            <a:pPr lvl="0"/>
            <a:r>
              <a:rPr lang="en-US"/>
              <a:t>Click to edit Master text styles</a:t>
            </a:r>
          </a:p>
        </p:txBody>
      </p:sp>
      <p:sp>
        <p:nvSpPr>
          <p:cNvPr id="35" name="Text Placeholder 22"/>
          <p:cNvSpPr>
            <a:spLocks noGrp="1"/>
          </p:cNvSpPr>
          <p:nvPr>
            <p:ph type="body" sz="quarter" idx="16"/>
          </p:nvPr>
        </p:nvSpPr>
        <p:spPr>
          <a:xfrm>
            <a:off x="6811390" y="5230368"/>
            <a:ext cx="2286000" cy="320531"/>
          </a:xfrm>
        </p:spPr>
        <p:txBody>
          <a:bodyPr/>
          <a:lstStyle>
            <a:lvl1pPr marL="0" indent="0">
              <a:spcAft>
                <a:spcPts val="0"/>
              </a:spcAft>
              <a:buNone/>
              <a:defRPr sz="1000" i="1">
                <a:solidFill>
                  <a:schemeClr val="tx1"/>
                </a:solidFill>
              </a:defRPr>
            </a:lvl1pPr>
          </a:lstStyle>
          <a:p>
            <a:pPr lvl="0"/>
            <a:r>
              <a:rPr lang="en-US"/>
              <a:t>Click to edit Master text styles</a:t>
            </a:r>
          </a:p>
        </p:txBody>
      </p:sp>
      <p:sp>
        <p:nvSpPr>
          <p:cNvPr id="36" name="Text Placeholder 20"/>
          <p:cNvSpPr>
            <a:spLocks noGrp="1"/>
          </p:cNvSpPr>
          <p:nvPr>
            <p:ph type="body" sz="quarter" idx="17"/>
          </p:nvPr>
        </p:nvSpPr>
        <p:spPr>
          <a:xfrm>
            <a:off x="9212460" y="5065776"/>
            <a:ext cx="2286000" cy="153888"/>
          </a:xfrm>
        </p:spPr>
        <p:txBody>
          <a:bodyPr/>
          <a:lstStyle>
            <a:lvl1pPr marL="0" indent="0">
              <a:spcAft>
                <a:spcPts val="0"/>
              </a:spcAft>
              <a:buNone/>
              <a:defRPr sz="1000" b="1">
                <a:solidFill>
                  <a:schemeClr val="tx1"/>
                </a:solidFill>
                <a:latin typeface="Georgia" panose="02040502050405020303" pitchFamily="18" charset="0"/>
              </a:defRPr>
            </a:lvl1pPr>
          </a:lstStyle>
          <a:p>
            <a:pPr lvl="0"/>
            <a:r>
              <a:rPr lang="en-US"/>
              <a:t>Click to edit Master text styles</a:t>
            </a:r>
          </a:p>
        </p:txBody>
      </p:sp>
      <p:sp>
        <p:nvSpPr>
          <p:cNvPr id="37" name="Text Placeholder 22"/>
          <p:cNvSpPr>
            <a:spLocks noGrp="1"/>
          </p:cNvSpPr>
          <p:nvPr>
            <p:ph type="body" sz="quarter" idx="18"/>
          </p:nvPr>
        </p:nvSpPr>
        <p:spPr>
          <a:xfrm>
            <a:off x="9212460" y="5230368"/>
            <a:ext cx="2286000" cy="320531"/>
          </a:xfrm>
        </p:spPr>
        <p:txBody>
          <a:bodyPr/>
          <a:lstStyle>
            <a:lvl1pPr marL="0" indent="0">
              <a:spcAft>
                <a:spcPts val="0"/>
              </a:spcAft>
              <a:buNone/>
              <a:defRPr sz="1000" i="1">
                <a:solidFill>
                  <a:schemeClr val="tx1"/>
                </a:solidFill>
              </a:defRPr>
            </a:lvl1pPr>
          </a:lstStyle>
          <a:p>
            <a:pPr lvl="0"/>
            <a:r>
              <a:rPr lang="en-US"/>
              <a:t>Click to edit Master text styles</a:t>
            </a:r>
          </a:p>
        </p:txBody>
      </p:sp>
      <p:sp>
        <p:nvSpPr>
          <p:cNvPr id="38" name="Text Placeholder 2"/>
          <p:cNvSpPr>
            <a:spLocks noGrp="1"/>
          </p:cNvSpPr>
          <p:nvPr>
            <p:ph type="body" idx="1"/>
          </p:nvPr>
        </p:nvSpPr>
        <p:spPr>
          <a:xfrm>
            <a:off x="6812280" y="1508760"/>
            <a:ext cx="4270248" cy="850392"/>
          </a:xfrm>
        </p:spPr>
        <p:txBody>
          <a:bodyPr/>
          <a:lstStyle>
            <a:lvl1pPr marL="0" indent="0">
              <a:lnSpc>
                <a:spcPct val="100000"/>
              </a:lnSpc>
              <a:spcBef>
                <a:spcPts val="0"/>
              </a:spcBef>
              <a:spcAft>
                <a:spcPts val="0"/>
              </a:spcAft>
              <a:buNone/>
              <a:defRPr sz="5400" kern="400" baseline="0">
                <a:solidFill>
                  <a:schemeClr val="tx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42154599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Closing w/ Contacts 1">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77596" y="1411389"/>
            <a:ext cx="11036808" cy="822960"/>
          </a:xfrm>
        </p:spPr>
        <p:txBody>
          <a:bodyPr anchor="b"/>
          <a:lstStyle>
            <a:lvl1pPr marL="0" indent="0">
              <a:lnSpc>
                <a:spcPct val="100000"/>
              </a:lnSpc>
              <a:spcBef>
                <a:spcPts val="0"/>
              </a:spcBef>
              <a:spcAft>
                <a:spcPts val="0"/>
              </a:spcAft>
              <a:buNone/>
              <a:defRPr sz="5400" kern="400" baseline="0">
                <a:solidFill>
                  <a:schemeClr val="bg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8" name="Text Placeholder 20"/>
          <p:cNvSpPr>
            <a:spLocks noGrp="1"/>
          </p:cNvSpPr>
          <p:nvPr>
            <p:ph type="body" sz="quarter" idx="11"/>
          </p:nvPr>
        </p:nvSpPr>
        <p:spPr>
          <a:xfrm>
            <a:off x="576163" y="4938622"/>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a:t>Click to edit Master text styles</a:t>
            </a:r>
          </a:p>
        </p:txBody>
      </p:sp>
      <p:sp>
        <p:nvSpPr>
          <p:cNvPr id="9" name="Text Placeholder 22"/>
          <p:cNvSpPr>
            <a:spLocks noGrp="1"/>
          </p:cNvSpPr>
          <p:nvPr>
            <p:ph type="body" sz="quarter" idx="12"/>
          </p:nvPr>
        </p:nvSpPr>
        <p:spPr>
          <a:xfrm>
            <a:off x="576163" y="5094070"/>
            <a:ext cx="2286000" cy="320531"/>
          </a:xfrm>
        </p:spPr>
        <p:txBody>
          <a:bodyPr/>
          <a:lstStyle>
            <a:lvl1pPr marL="0" indent="0">
              <a:spcAft>
                <a:spcPts val="0"/>
              </a:spcAft>
              <a:buNone/>
              <a:defRPr sz="1000" i="1">
                <a:solidFill>
                  <a:schemeClr val="bg1"/>
                </a:solidFill>
              </a:defRPr>
            </a:lvl1pPr>
          </a:lstStyle>
          <a:p>
            <a:pPr lvl="0"/>
            <a:r>
              <a:rPr lang="en-US"/>
              <a:t>Click to edit Master text styles</a:t>
            </a:r>
          </a:p>
        </p:txBody>
      </p:sp>
      <p:sp>
        <p:nvSpPr>
          <p:cNvPr id="10" name="Text Placeholder 20"/>
          <p:cNvSpPr>
            <a:spLocks noGrp="1"/>
          </p:cNvSpPr>
          <p:nvPr>
            <p:ph type="body" sz="quarter" idx="13"/>
          </p:nvPr>
        </p:nvSpPr>
        <p:spPr>
          <a:xfrm>
            <a:off x="2977233" y="4938622"/>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a:t>Click to edit Master text styles</a:t>
            </a:r>
          </a:p>
        </p:txBody>
      </p:sp>
      <p:sp>
        <p:nvSpPr>
          <p:cNvPr id="11" name="Text Placeholder 22"/>
          <p:cNvSpPr>
            <a:spLocks noGrp="1"/>
          </p:cNvSpPr>
          <p:nvPr>
            <p:ph type="body" sz="quarter" idx="14"/>
          </p:nvPr>
        </p:nvSpPr>
        <p:spPr>
          <a:xfrm>
            <a:off x="2977233" y="5094070"/>
            <a:ext cx="2286000" cy="320531"/>
          </a:xfrm>
        </p:spPr>
        <p:txBody>
          <a:bodyPr/>
          <a:lstStyle>
            <a:lvl1pPr marL="0" indent="0">
              <a:spcAft>
                <a:spcPts val="0"/>
              </a:spcAft>
              <a:buNone/>
              <a:defRPr sz="1000" i="1">
                <a:solidFill>
                  <a:schemeClr val="bg1"/>
                </a:solidFill>
              </a:defRPr>
            </a:lvl1pPr>
          </a:lstStyle>
          <a:p>
            <a:pPr lvl="0"/>
            <a:r>
              <a:rPr lang="en-US"/>
              <a:t>Click to edit Master text styles</a:t>
            </a:r>
          </a:p>
        </p:txBody>
      </p:sp>
      <p:sp>
        <p:nvSpPr>
          <p:cNvPr id="12" name="Text Placeholder 20"/>
          <p:cNvSpPr>
            <a:spLocks noGrp="1"/>
          </p:cNvSpPr>
          <p:nvPr>
            <p:ph type="body" sz="quarter" idx="15"/>
          </p:nvPr>
        </p:nvSpPr>
        <p:spPr>
          <a:xfrm>
            <a:off x="576163" y="5551270"/>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a:t>Click to edit Master text styles</a:t>
            </a:r>
          </a:p>
        </p:txBody>
      </p:sp>
      <p:sp>
        <p:nvSpPr>
          <p:cNvPr id="13" name="Text Placeholder 22"/>
          <p:cNvSpPr>
            <a:spLocks noGrp="1"/>
          </p:cNvSpPr>
          <p:nvPr>
            <p:ph type="body" sz="quarter" idx="16"/>
          </p:nvPr>
        </p:nvSpPr>
        <p:spPr>
          <a:xfrm>
            <a:off x="576163" y="5715862"/>
            <a:ext cx="2286000" cy="320531"/>
          </a:xfrm>
        </p:spPr>
        <p:txBody>
          <a:bodyPr/>
          <a:lstStyle>
            <a:lvl1pPr marL="0" indent="0">
              <a:spcAft>
                <a:spcPts val="0"/>
              </a:spcAft>
              <a:buNone/>
              <a:defRPr sz="1000" i="1">
                <a:solidFill>
                  <a:schemeClr val="bg1"/>
                </a:solidFill>
              </a:defRPr>
            </a:lvl1pPr>
          </a:lstStyle>
          <a:p>
            <a:pPr lvl="0"/>
            <a:r>
              <a:rPr lang="en-US"/>
              <a:t>Click to edit Master text styles</a:t>
            </a:r>
          </a:p>
        </p:txBody>
      </p:sp>
      <p:sp>
        <p:nvSpPr>
          <p:cNvPr id="14" name="Text Placeholder 20"/>
          <p:cNvSpPr>
            <a:spLocks noGrp="1"/>
          </p:cNvSpPr>
          <p:nvPr>
            <p:ph type="body" sz="quarter" idx="17"/>
          </p:nvPr>
        </p:nvSpPr>
        <p:spPr>
          <a:xfrm>
            <a:off x="2977233" y="5551270"/>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a:t>Click to edit Master text styles</a:t>
            </a:r>
          </a:p>
        </p:txBody>
      </p:sp>
      <p:sp>
        <p:nvSpPr>
          <p:cNvPr id="15" name="Text Placeholder 22"/>
          <p:cNvSpPr>
            <a:spLocks noGrp="1"/>
          </p:cNvSpPr>
          <p:nvPr>
            <p:ph type="body" sz="quarter" idx="18"/>
          </p:nvPr>
        </p:nvSpPr>
        <p:spPr>
          <a:xfrm>
            <a:off x="2977233" y="5715862"/>
            <a:ext cx="2286000" cy="320531"/>
          </a:xfrm>
        </p:spPr>
        <p:txBody>
          <a:bodyPr/>
          <a:lstStyle>
            <a:lvl1pPr marL="0" indent="0">
              <a:spcAft>
                <a:spcPts val="0"/>
              </a:spcAft>
              <a:buNone/>
              <a:defRPr sz="1000" i="1">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44207006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Closing w/ Contacts 4">
    <p:bg>
      <p:bgPr>
        <a:solidFill>
          <a:schemeClr val="accent2"/>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77596" y="1408176"/>
            <a:ext cx="11036808" cy="822960"/>
          </a:xfrm>
        </p:spPr>
        <p:txBody>
          <a:bodyPr anchor="b"/>
          <a:lstStyle>
            <a:lvl1pPr marL="0" indent="0">
              <a:lnSpc>
                <a:spcPct val="100000"/>
              </a:lnSpc>
              <a:spcBef>
                <a:spcPts val="0"/>
              </a:spcBef>
              <a:spcAft>
                <a:spcPts val="0"/>
              </a:spcAft>
              <a:buNone/>
              <a:defRPr sz="5400" kern="400" baseline="0">
                <a:solidFill>
                  <a:schemeClr val="bg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8" name="Text Placeholder 20"/>
          <p:cNvSpPr>
            <a:spLocks noGrp="1"/>
          </p:cNvSpPr>
          <p:nvPr>
            <p:ph type="body" sz="quarter" idx="11"/>
          </p:nvPr>
        </p:nvSpPr>
        <p:spPr>
          <a:xfrm>
            <a:off x="576163" y="4938622"/>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a:t>Click to edit Master text styles</a:t>
            </a:r>
          </a:p>
        </p:txBody>
      </p:sp>
      <p:sp>
        <p:nvSpPr>
          <p:cNvPr id="9" name="Text Placeholder 22"/>
          <p:cNvSpPr>
            <a:spLocks noGrp="1"/>
          </p:cNvSpPr>
          <p:nvPr>
            <p:ph type="body" sz="quarter" idx="12"/>
          </p:nvPr>
        </p:nvSpPr>
        <p:spPr>
          <a:xfrm>
            <a:off x="576163" y="5094070"/>
            <a:ext cx="2286000" cy="320531"/>
          </a:xfrm>
        </p:spPr>
        <p:txBody>
          <a:bodyPr/>
          <a:lstStyle>
            <a:lvl1pPr marL="0" indent="0">
              <a:spcAft>
                <a:spcPts val="0"/>
              </a:spcAft>
              <a:buNone/>
              <a:defRPr sz="1000" i="1">
                <a:solidFill>
                  <a:schemeClr val="bg1"/>
                </a:solidFill>
              </a:defRPr>
            </a:lvl1pPr>
          </a:lstStyle>
          <a:p>
            <a:pPr lvl="0"/>
            <a:r>
              <a:rPr lang="en-US"/>
              <a:t>Click to edit Master text styles</a:t>
            </a:r>
          </a:p>
        </p:txBody>
      </p:sp>
      <p:sp>
        <p:nvSpPr>
          <p:cNvPr id="10" name="Text Placeholder 20"/>
          <p:cNvSpPr>
            <a:spLocks noGrp="1"/>
          </p:cNvSpPr>
          <p:nvPr>
            <p:ph type="body" sz="quarter" idx="13"/>
          </p:nvPr>
        </p:nvSpPr>
        <p:spPr>
          <a:xfrm>
            <a:off x="2977233" y="4938622"/>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a:t>Click to edit Master text styles</a:t>
            </a:r>
          </a:p>
        </p:txBody>
      </p:sp>
      <p:sp>
        <p:nvSpPr>
          <p:cNvPr id="11" name="Text Placeholder 22"/>
          <p:cNvSpPr>
            <a:spLocks noGrp="1"/>
          </p:cNvSpPr>
          <p:nvPr>
            <p:ph type="body" sz="quarter" idx="14"/>
          </p:nvPr>
        </p:nvSpPr>
        <p:spPr>
          <a:xfrm>
            <a:off x="2977233" y="5094070"/>
            <a:ext cx="2286000" cy="320531"/>
          </a:xfrm>
        </p:spPr>
        <p:txBody>
          <a:bodyPr/>
          <a:lstStyle>
            <a:lvl1pPr marL="0" indent="0">
              <a:spcAft>
                <a:spcPts val="0"/>
              </a:spcAft>
              <a:buNone/>
              <a:defRPr sz="1000" i="1">
                <a:solidFill>
                  <a:schemeClr val="bg1"/>
                </a:solidFill>
              </a:defRPr>
            </a:lvl1pPr>
          </a:lstStyle>
          <a:p>
            <a:pPr lvl="0"/>
            <a:r>
              <a:rPr lang="en-US"/>
              <a:t>Click to edit Master text styles</a:t>
            </a:r>
          </a:p>
        </p:txBody>
      </p:sp>
      <p:sp>
        <p:nvSpPr>
          <p:cNvPr id="12" name="Text Placeholder 20"/>
          <p:cNvSpPr>
            <a:spLocks noGrp="1"/>
          </p:cNvSpPr>
          <p:nvPr>
            <p:ph type="body" sz="quarter" idx="15"/>
          </p:nvPr>
        </p:nvSpPr>
        <p:spPr>
          <a:xfrm>
            <a:off x="576163" y="5551270"/>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a:t>Click to edit Master text styles</a:t>
            </a:r>
          </a:p>
        </p:txBody>
      </p:sp>
      <p:sp>
        <p:nvSpPr>
          <p:cNvPr id="13" name="Text Placeholder 22"/>
          <p:cNvSpPr>
            <a:spLocks noGrp="1"/>
          </p:cNvSpPr>
          <p:nvPr>
            <p:ph type="body" sz="quarter" idx="16"/>
          </p:nvPr>
        </p:nvSpPr>
        <p:spPr>
          <a:xfrm>
            <a:off x="576163" y="5715862"/>
            <a:ext cx="2286000" cy="320531"/>
          </a:xfrm>
        </p:spPr>
        <p:txBody>
          <a:bodyPr/>
          <a:lstStyle>
            <a:lvl1pPr marL="0" indent="0">
              <a:spcAft>
                <a:spcPts val="0"/>
              </a:spcAft>
              <a:buNone/>
              <a:defRPr sz="1000" i="1">
                <a:solidFill>
                  <a:schemeClr val="bg1"/>
                </a:solidFill>
              </a:defRPr>
            </a:lvl1pPr>
          </a:lstStyle>
          <a:p>
            <a:pPr lvl="0"/>
            <a:r>
              <a:rPr lang="en-US"/>
              <a:t>Click to edit Master text styles</a:t>
            </a:r>
          </a:p>
        </p:txBody>
      </p:sp>
      <p:sp>
        <p:nvSpPr>
          <p:cNvPr id="14" name="Text Placeholder 20"/>
          <p:cNvSpPr>
            <a:spLocks noGrp="1"/>
          </p:cNvSpPr>
          <p:nvPr>
            <p:ph type="body" sz="quarter" idx="17"/>
          </p:nvPr>
        </p:nvSpPr>
        <p:spPr>
          <a:xfrm>
            <a:off x="2977233" y="5551270"/>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a:t>Click to edit Master text styles</a:t>
            </a:r>
          </a:p>
        </p:txBody>
      </p:sp>
      <p:sp>
        <p:nvSpPr>
          <p:cNvPr id="15" name="Text Placeholder 22"/>
          <p:cNvSpPr>
            <a:spLocks noGrp="1"/>
          </p:cNvSpPr>
          <p:nvPr>
            <p:ph type="body" sz="quarter" idx="18"/>
          </p:nvPr>
        </p:nvSpPr>
        <p:spPr>
          <a:xfrm>
            <a:off x="2977233" y="5715862"/>
            <a:ext cx="2286000" cy="320531"/>
          </a:xfrm>
        </p:spPr>
        <p:txBody>
          <a:bodyPr/>
          <a:lstStyle>
            <a:lvl1pPr marL="0" indent="0">
              <a:spcAft>
                <a:spcPts val="0"/>
              </a:spcAft>
              <a:buNone/>
              <a:defRPr sz="1000" i="1">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422929527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Closing w/ Contacts 5">
    <p:bg>
      <p:bgPr>
        <a:solidFill>
          <a:srgbClr val="FBA51F"/>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77596" y="1408176"/>
            <a:ext cx="11036808" cy="822960"/>
          </a:xfrm>
        </p:spPr>
        <p:txBody>
          <a:bodyPr anchor="b"/>
          <a:lstStyle>
            <a:lvl1pPr marL="0" indent="0">
              <a:lnSpc>
                <a:spcPct val="100000"/>
              </a:lnSpc>
              <a:spcBef>
                <a:spcPts val="0"/>
              </a:spcBef>
              <a:spcAft>
                <a:spcPts val="0"/>
              </a:spcAft>
              <a:buNone/>
              <a:defRPr sz="5400" kern="400" baseline="0">
                <a:solidFill>
                  <a:schemeClr val="bg1"/>
                </a:solidFill>
                <a:latin typeface="Georgia" panose="02040502050405020303" pitchFamily="18"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8" name="Text Placeholder 20"/>
          <p:cNvSpPr>
            <a:spLocks noGrp="1"/>
          </p:cNvSpPr>
          <p:nvPr>
            <p:ph type="body" sz="quarter" idx="11"/>
          </p:nvPr>
        </p:nvSpPr>
        <p:spPr>
          <a:xfrm>
            <a:off x="576163" y="4938622"/>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a:t>Click to edit Master text styles</a:t>
            </a:r>
          </a:p>
        </p:txBody>
      </p:sp>
      <p:sp>
        <p:nvSpPr>
          <p:cNvPr id="9" name="Text Placeholder 22"/>
          <p:cNvSpPr>
            <a:spLocks noGrp="1"/>
          </p:cNvSpPr>
          <p:nvPr>
            <p:ph type="body" sz="quarter" idx="12"/>
          </p:nvPr>
        </p:nvSpPr>
        <p:spPr>
          <a:xfrm>
            <a:off x="576163" y="5094070"/>
            <a:ext cx="2286000" cy="320531"/>
          </a:xfrm>
        </p:spPr>
        <p:txBody>
          <a:bodyPr/>
          <a:lstStyle>
            <a:lvl1pPr marL="0" indent="0">
              <a:spcAft>
                <a:spcPts val="0"/>
              </a:spcAft>
              <a:buNone/>
              <a:defRPr sz="1000" i="1">
                <a:solidFill>
                  <a:schemeClr val="bg1"/>
                </a:solidFill>
              </a:defRPr>
            </a:lvl1pPr>
          </a:lstStyle>
          <a:p>
            <a:pPr lvl="0"/>
            <a:r>
              <a:rPr lang="en-US"/>
              <a:t>Click to edit Master text styles</a:t>
            </a:r>
          </a:p>
        </p:txBody>
      </p:sp>
      <p:sp>
        <p:nvSpPr>
          <p:cNvPr id="10" name="Text Placeholder 20"/>
          <p:cNvSpPr>
            <a:spLocks noGrp="1"/>
          </p:cNvSpPr>
          <p:nvPr>
            <p:ph type="body" sz="quarter" idx="13"/>
          </p:nvPr>
        </p:nvSpPr>
        <p:spPr>
          <a:xfrm>
            <a:off x="2977233" y="4938622"/>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a:t>Click to edit Master text styles</a:t>
            </a:r>
          </a:p>
        </p:txBody>
      </p:sp>
      <p:sp>
        <p:nvSpPr>
          <p:cNvPr id="11" name="Text Placeholder 22"/>
          <p:cNvSpPr>
            <a:spLocks noGrp="1"/>
          </p:cNvSpPr>
          <p:nvPr>
            <p:ph type="body" sz="quarter" idx="14"/>
          </p:nvPr>
        </p:nvSpPr>
        <p:spPr>
          <a:xfrm>
            <a:off x="2977233" y="5094070"/>
            <a:ext cx="2286000" cy="320531"/>
          </a:xfrm>
        </p:spPr>
        <p:txBody>
          <a:bodyPr/>
          <a:lstStyle>
            <a:lvl1pPr marL="0" indent="0">
              <a:spcAft>
                <a:spcPts val="0"/>
              </a:spcAft>
              <a:buNone/>
              <a:defRPr sz="1000" i="1">
                <a:solidFill>
                  <a:schemeClr val="bg1"/>
                </a:solidFill>
              </a:defRPr>
            </a:lvl1pPr>
          </a:lstStyle>
          <a:p>
            <a:pPr lvl="0"/>
            <a:r>
              <a:rPr lang="en-US"/>
              <a:t>Click to edit Master text styles</a:t>
            </a:r>
          </a:p>
        </p:txBody>
      </p:sp>
      <p:sp>
        <p:nvSpPr>
          <p:cNvPr id="12" name="Text Placeholder 20"/>
          <p:cNvSpPr>
            <a:spLocks noGrp="1"/>
          </p:cNvSpPr>
          <p:nvPr>
            <p:ph type="body" sz="quarter" idx="15"/>
          </p:nvPr>
        </p:nvSpPr>
        <p:spPr>
          <a:xfrm>
            <a:off x="576163" y="5551270"/>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a:t>Click to edit Master text styles</a:t>
            </a:r>
          </a:p>
        </p:txBody>
      </p:sp>
      <p:sp>
        <p:nvSpPr>
          <p:cNvPr id="13" name="Text Placeholder 22"/>
          <p:cNvSpPr>
            <a:spLocks noGrp="1"/>
          </p:cNvSpPr>
          <p:nvPr>
            <p:ph type="body" sz="quarter" idx="16"/>
          </p:nvPr>
        </p:nvSpPr>
        <p:spPr>
          <a:xfrm>
            <a:off x="576163" y="5715862"/>
            <a:ext cx="2286000" cy="320531"/>
          </a:xfrm>
        </p:spPr>
        <p:txBody>
          <a:bodyPr/>
          <a:lstStyle>
            <a:lvl1pPr marL="0" indent="0">
              <a:spcAft>
                <a:spcPts val="0"/>
              </a:spcAft>
              <a:buNone/>
              <a:defRPr sz="1000" i="1">
                <a:solidFill>
                  <a:schemeClr val="bg1"/>
                </a:solidFill>
              </a:defRPr>
            </a:lvl1pPr>
          </a:lstStyle>
          <a:p>
            <a:pPr lvl="0"/>
            <a:r>
              <a:rPr lang="en-US"/>
              <a:t>Click to edit Master text styles</a:t>
            </a:r>
          </a:p>
        </p:txBody>
      </p:sp>
      <p:sp>
        <p:nvSpPr>
          <p:cNvPr id="14" name="Text Placeholder 20"/>
          <p:cNvSpPr>
            <a:spLocks noGrp="1"/>
          </p:cNvSpPr>
          <p:nvPr>
            <p:ph type="body" sz="quarter" idx="17"/>
          </p:nvPr>
        </p:nvSpPr>
        <p:spPr>
          <a:xfrm>
            <a:off x="2977233" y="5551270"/>
            <a:ext cx="2286000" cy="153888"/>
          </a:xfrm>
        </p:spPr>
        <p:txBody>
          <a:bodyPr/>
          <a:lstStyle>
            <a:lvl1pPr marL="0" indent="0">
              <a:spcAft>
                <a:spcPts val="0"/>
              </a:spcAft>
              <a:buNone/>
              <a:defRPr sz="1000" b="1">
                <a:solidFill>
                  <a:schemeClr val="bg1"/>
                </a:solidFill>
                <a:latin typeface="Georgia" panose="02040502050405020303" pitchFamily="18" charset="0"/>
              </a:defRPr>
            </a:lvl1pPr>
          </a:lstStyle>
          <a:p>
            <a:pPr lvl="0"/>
            <a:r>
              <a:rPr lang="en-US"/>
              <a:t>Click to edit Master text styles</a:t>
            </a:r>
          </a:p>
        </p:txBody>
      </p:sp>
      <p:sp>
        <p:nvSpPr>
          <p:cNvPr id="15" name="Text Placeholder 22"/>
          <p:cNvSpPr>
            <a:spLocks noGrp="1"/>
          </p:cNvSpPr>
          <p:nvPr>
            <p:ph type="body" sz="quarter" idx="18"/>
          </p:nvPr>
        </p:nvSpPr>
        <p:spPr>
          <a:xfrm>
            <a:off x="2977233" y="5715862"/>
            <a:ext cx="2286000" cy="320531"/>
          </a:xfrm>
        </p:spPr>
        <p:txBody>
          <a:bodyPr/>
          <a:lstStyle>
            <a:lvl1pPr marL="0" indent="0">
              <a:spcAft>
                <a:spcPts val="0"/>
              </a:spcAft>
              <a:buNone/>
              <a:defRPr sz="1000" i="1">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85883624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Disclosure">
    <p:spTree>
      <p:nvGrpSpPr>
        <p:cNvPr id="1" name=""/>
        <p:cNvGrpSpPr/>
        <p:nvPr/>
      </p:nvGrpSpPr>
      <p:grpSpPr>
        <a:xfrm>
          <a:off x="0" y="0"/>
          <a:ext cx="0" cy="0"/>
          <a:chOff x="0" y="0"/>
          <a:chExt cx="0" cy="0"/>
        </a:xfrm>
      </p:grpSpPr>
      <p:pic>
        <p:nvPicPr>
          <p:cNvPr id="3" name="Picture 8">
            <a:extLst>
              <a:ext uri="{FF2B5EF4-FFF2-40B4-BE49-F238E27FC236}">
                <a16:creationId xmlns:a16="http://schemas.microsoft.com/office/drawing/2014/main" id="{4B794B39-671D-49DC-A26F-F8186588973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948863" y="5746750"/>
            <a:ext cx="1069975"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11">
            <a:extLst>
              <a:ext uri="{FF2B5EF4-FFF2-40B4-BE49-F238E27FC236}">
                <a16:creationId xmlns:a16="http://schemas.microsoft.com/office/drawing/2014/main" id="{D106DA61-4576-CAB4-5955-A21303B598C8}"/>
              </a:ext>
            </a:extLst>
          </p:cNvPr>
          <p:cNvSpPr txBox="1">
            <a:spLocks noChangeArrowheads="1"/>
          </p:cNvSpPr>
          <p:nvPr userDrawn="1"/>
        </p:nvSpPr>
        <p:spPr bwMode="auto">
          <a:xfrm>
            <a:off x="9948863" y="4227513"/>
            <a:ext cx="1481137" cy="1271587"/>
          </a:xfrm>
          <a:prstGeom prst="rect">
            <a:avLst/>
          </a:prstGeom>
          <a:noFill/>
          <a:ln>
            <a:noFill/>
          </a:ln>
        </p:spPr>
        <p:txBody>
          <a:bodyPr lIns="0" tIns="0" rIns="0" bIns="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defRPr/>
            </a:pPr>
            <a:r>
              <a:rPr lang="en-US" altLang="en-US" sz="700" dirty="0"/>
              <a:t>Lincoln Financial Group is the </a:t>
            </a:r>
            <a:br>
              <a:rPr lang="en-US" altLang="en-US" sz="700" dirty="0"/>
            </a:br>
            <a:r>
              <a:rPr lang="en-US" altLang="en-US" sz="700" dirty="0"/>
              <a:t>marketing name for Lincoln National Corporation and its affiliates. </a:t>
            </a:r>
            <a:br>
              <a:rPr lang="en-US" altLang="en-US" sz="700" dirty="0"/>
            </a:br>
            <a:br>
              <a:rPr lang="en-US" altLang="en-US" sz="700" dirty="0"/>
            </a:br>
            <a:r>
              <a:rPr lang="en-US" altLang="en-US" sz="700" dirty="0"/>
              <a:t>Affiliates are separately </a:t>
            </a:r>
            <a:br>
              <a:rPr lang="en-US" altLang="en-US" sz="700" dirty="0"/>
            </a:br>
            <a:r>
              <a:rPr lang="en-US" altLang="en-US" sz="700" dirty="0"/>
              <a:t>responsible for their own financial </a:t>
            </a:r>
            <a:br>
              <a:rPr lang="en-US" altLang="en-US" sz="700" dirty="0"/>
            </a:br>
            <a:r>
              <a:rPr lang="en-US" altLang="en-US" sz="700" dirty="0"/>
              <a:t>and contractual obligations.</a:t>
            </a:r>
            <a:br>
              <a:rPr lang="en-US" altLang="en-US" sz="800" dirty="0">
                <a:cs typeface="Arial" panose="020B0604020202020204" pitchFamily="34" charset="0"/>
              </a:rPr>
            </a:br>
            <a:endParaRPr lang="en-US" altLang="en-US" sz="800" dirty="0">
              <a:cs typeface="Arial" panose="020B0604020202020204" pitchFamily="34" charset="0"/>
            </a:endParaRPr>
          </a:p>
          <a:p>
            <a:pPr eaLnBrk="1" hangingPunct="1">
              <a:spcAft>
                <a:spcPts val="200"/>
              </a:spcAft>
              <a:defRPr/>
            </a:pPr>
            <a:r>
              <a:rPr lang="en-US" altLang="en-US" sz="800" dirty="0">
                <a:cs typeface="Arial" panose="020B0604020202020204" pitchFamily="34" charset="0"/>
              </a:rPr>
              <a:t>Order code: LIF-PR-PPT012</a:t>
            </a:r>
            <a:br>
              <a:rPr lang="en-US" altLang="en-US" sz="800" dirty="0">
                <a:cs typeface="Arial" panose="020B0604020202020204" pitchFamily="34" charset="0"/>
              </a:rPr>
            </a:br>
            <a:r>
              <a:rPr lang="en-US" altLang="en-US" sz="800" dirty="0">
                <a:cs typeface="Arial" panose="020B0604020202020204" pitchFamily="34" charset="0"/>
              </a:rPr>
              <a:t>1/24  Z04</a:t>
            </a:r>
          </a:p>
          <a:p>
            <a:pPr eaLnBrk="1" hangingPunct="1">
              <a:defRPr/>
            </a:pPr>
            <a:r>
              <a:rPr lang="en-US" altLang="en-US" sz="800" b="1" dirty="0">
                <a:cs typeface="Arial" panose="020B0604020202020204" pitchFamily="34" charset="0"/>
              </a:rPr>
              <a:t>LincolnFinancial.com</a:t>
            </a:r>
          </a:p>
        </p:txBody>
      </p:sp>
      <p:graphicFrame>
        <p:nvGraphicFramePr>
          <p:cNvPr id="5" name="Table 4">
            <a:extLst>
              <a:ext uri="{FF2B5EF4-FFF2-40B4-BE49-F238E27FC236}">
                <a16:creationId xmlns:a16="http://schemas.microsoft.com/office/drawing/2014/main" id="{2E23A6D2-C594-A573-6E13-8221B27B190D}"/>
              </a:ext>
            </a:extLst>
          </p:cNvPr>
          <p:cNvGraphicFramePr>
            <a:graphicFrameLocks noGrp="1"/>
          </p:cNvGraphicFramePr>
          <p:nvPr/>
        </p:nvGraphicFramePr>
        <p:xfrm>
          <a:off x="9948863" y="3124200"/>
          <a:ext cx="1176337" cy="930275"/>
        </p:xfrm>
        <a:graphic>
          <a:graphicData uri="http://schemas.openxmlformats.org/drawingml/2006/table">
            <a:tbl>
              <a:tblPr firstRow="1" bandRow="1">
                <a:tableStyleId>{5C22544A-7EE6-4342-B048-85BDC9FD1C3A}</a:tableStyleId>
              </a:tblPr>
              <a:tblGrid>
                <a:gridCol w="1176337">
                  <a:extLst>
                    <a:ext uri="{9D8B030D-6E8A-4147-A177-3AD203B41FA5}">
                      <a16:colId xmlns:a16="http://schemas.microsoft.com/office/drawing/2014/main" val="20000"/>
                    </a:ext>
                  </a:extLst>
                </a:gridCol>
              </a:tblGrid>
              <a:tr h="14335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700" b="0" dirty="0">
                          <a:solidFill>
                            <a:schemeClr val="tx1"/>
                          </a:solidFill>
                          <a:latin typeface="Calibri" panose="020F0502020204030204" pitchFamily="34" charset="0"/>
                          <a:cs typeface="Calibri" panose="020F0502020204030204" pitchFamily="34" charset="0"/>
                        </a:rPr>
                        <a:t>Not a deposit</a:t>
                      </a:r>
                    </a:p>
                  </a:txBody>
                  <a:tcPr marL="27446" marR="27446" marT="18300" marB="1830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14335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700" b="0" dirty="0">
                          <a:solidFill>
                            <a:schemeClr val="tx1"/>
                          </a:solidFill>
                          <a:latin typeface="Calibri" panose="020F0502020204030204" pitchFamily="34" charset="0"/>
                          <a:cs typeface="Calibri" panose="020F0502020204030204" pitchFamily="34" charset="0"/>
                        </a:rPr>
                        <a:t>Not FDIC-insured</a:t>
                      </a:r>
                    </a:p>
                  </a:txBody>
                  <a:tcPr marL="27446" marR="27446" marT="18300" marB="1830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14335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700" b="0" dirty="0">
                          <a:solidFill>
                            <a:schemeClr val="tx1"/>
                          </a:solidFill>
                          <a:latin typeface="Calibri" panose="020F0502020204030204" pitchFamily="34" charset="0"/>
                          <a:cs typeface="Calibri" panose="020F0502020204030204" pitchFamily="34" charset="0"/>
                        </a:rPr>
                        <a:t>May go down in value</a:t>
                      </a:r>
                    </a:p>
                  </a:txBody>
                  <a:tcPr marL="27446" marR="27446" marT="18300" marB="1830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250107">
                <a:tc>
                  <a:txBody>
                    <a:bodyPr/>
                    <a:lstStyle/>
                    <a:p>
                      <a:pPr>
                        <a:lnSpc>
                          <a:spcPct val="100000"/>
                        </a:lnSpc>
                      </a:pPr>
                      <a:r>
                        <a:rPr lang="en-US" sz="700" b="0" dirty="0">
                          <a:solidFill>
                            <a:schemeClr val="tx1"/>
                          </a:solidFill>
                          <a:latin typeface="Calibri" panose="020F0502020204030204" pitchFamily="34" charset="0"/>
                          <a:cs typeface="Calibri" panose="020F0502020204030204" pitchFamily="34" charset="0"/>
                        </a:rPr>
                        <a:t>Not insured by any federal </a:t>
                      </a:r>
                      <a:br>
                        <a:rPr lang="en-US" sz="700" b="0" dirty="0">
                          <a:solidFill>
                            <a:schemeClr val="tx1"/>
                          </a:solidFill>
                          <a:latin typeface="Calibri" panose="020F0502020204030204" pitchFamily="34" charset="0"/>
                          <a:cs typeface="Calibri" panose="020F0502020204030204" pitchFamily="34" charset="0"/>
                        </a:rPr>
                      </a:br>
                      <a:r>
                        <a:rPr lang="en-US" sz="700" b="0" dirty="0">
                          <a:solidFill>
                            <a:schemeClr val="tx1"/>
                          </a:solidFill>
                          <a:latin typeface="Calibri" panose="020F0502020204030204" pitchFamily="34" charset="0"/>
                          <a:cs typeface="Calibri" panose="020F0502020204030204" pitchFamily="34" charset="0"/>
                        </a:rPr>
                        <a:t>government agency</a:t>
                      </a:r>
                    </a:p>
                  </a:txBody>
                  <a:tcPr marL="27446" marR="27446" marT="18300" marB="1830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250107">
                <a:tc>
                  <a:txBody>
                    <a:bodyPr/>
                    <a:lstStyle/>
                    <a:p>
                      <a:pPr>
                        <a:lnSpc>
                          <a:spcPct val="100000"/>
                        </a:lnSpc>
                      </a:pPr>
                      <a:r>
                        <a:rPr lang="en-US" sz="700" b="0" dirty="0">
                          <a:solidFill>
                            <a:schemeClr val="tx1"/>
                          </a:solidFill>
                          <a:latin typeface="Calibri" panose="020F0502020204030204" pitchFamily="34" charset="0"/>
                          <a:cs typeface="Calibri" panose="020F0502020204030204" pitchFamily="34" charset="0"/>
                        </a:rPr>
                        <a:t>Not guaranteed by any bank </a:t>
                      </a:r>
                      <a:br>
                        <a:rPr lang="en-US" sz="700" b="0" dirty="0">
                          <a:solidFill>
                            <a:schemeClr val="tx1"/>
                          </a:solidFill>
                          <a:latin typeface="Calibri" panose="020F0502020204030204" pitchFamily="34" charset="0"/>
                          <a:cs typeface="Calibri" panose="020F0502020204030204" pitchFamily="34" charset="0"/>
                        </a:rPr>
                      </a:br>
                      <a:r>
                        <a:rPr lang="en-US" sz="700" b="0" dirty="0">
                          <a:solidFill>
                            <a:schemeClr val="tx1"/>
                          </a:solidFill>
                          <a:latin typeface="Calibri" panose="020F0502020204030204" pitchFamily="34" charset="0"/>
                          <a:cs typeface="Calibri" panose="020F0502020204030204" pitchFamily="34" charset="0"/>
                        </a:rPr>
                        <a:t>or savings association</a:t>
                      </a:r>
                    </a:p>
                  </a:txBody>
                  <a:tcPr marL="27446" marR="27446" marT="18300" marB="1830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bl>
          </a:graphicData>
        </a:graphic>
      </p:graphicFrame>
      <p:sp>
        <p:nvSpPr>
          <p:cNvPr id="2" name="Title 1"/>
          <p:cNvSpPr>
            <a:spLocks noGrp="1"/>
          </p:cNvSpPr>
          <p:nvPr>
            <p:ph type="title"/>
          </p:nvPr>
        </p:nvSpPr>
        <p:spPr>
          <a:xfrm>
            <a:off x="571641" y="484632"/>
            <a:ext cx="11036808" cy="521208"/>
          </a:xfrm>
        </p:spPr>
        <p:txBody>
          <a:bodyPr/>
          <a:lstStyle>
            <a:lvl1pPr>
              <a:defRPr/>
            </a:lvl1pPr>
          </a:lstStyle>
          <a:p>
            <a:r>
              <a:rPr lang="en-US"/>
              <a:t>Click to edit Master title style</a:t>
            </a:r>
            <a:endParaRPr lang="en-US" dirty="0"/>
          </a:p>
        </p:txBody>
      </p:sp>
      <p:sp>
        <p:nvSpPr>
          <p:cNvPr id="7" name="Text Placeholder 6"/>
          <p:cNvSpPr>
            <a:spLocks noGrp="1"/>
          </p:cNvSpPr>
          <p:nvPr>
            <p:ph type="body" sz="quarter" idx="11"/>
          </p:nvPr>
        </p:nvSpPr>
        <p:spPr>
          <a:xfrm>
            <a:off x="571641" y="1514037"/>
            <a:ext cx="7276959" cy="4573254"/>
          </a:xfrm>
        </p:spPr>
        <p:txBody>
          <a:bodyPr numCol="2" spcCol="182880"/>
          <a:lstStyle>
            <a:lvl1pPr marL="0" indent="0">
              <a:lnSpc>
                <a:spcPts val="1200"/>
              </a:lnSpc>
              <a:spcAft>
                <a:spcPts val="1000"/>
              </a:spcAft>
              <a:buNone/>
              <a:defRPr sz="800"/>
            </a:lvl1pPr>
            <a:lvl2pPr marL="182880" indent="0">
              <a:spcAft>
                <a:spcPts val="800"/>
              </a:spcAft>
              <a:buNone/>
              <a:defRPr/>
            </a:lvl2pPr>
            <a:lvl3pPr marL="512064" indent="0">
              <a:spcAft>
                <a:spcPts val="800"/>
              </a:spcAft>
              <a:buNone/>
              <a:defRPr/>
            </a:lvl3pPr>
            <a:lvl4pPr marL="685800" indent="0">
              <a:spcAft>
                <a:spcPts val="800"/>
              </a:spcAft>
              <a:buNone/>
              <a:defRPr/>
            </a:lvl4pPr>
            <a:lvl5pPr marL="859536" indent="0">
              <a:spcAft>
                <a:spcPts val="800"/>
              </a:spcAft>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5498651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Closing Slide, Whit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C403924-4B08-6942-4A03-340F772FFED0}"/>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76263" y="5562600"/>
            <a:ext cx="168275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2F9747F4-941F-0B60-37F3-1FAB87ED6233}"/>
              </a:ext>
            </a:extLst>
          </p:cNvPr>
          <p:cNvSpPr txBox="1">
            <a:spLocks noChangeArrowheads="1"/>
          </p:cNvSpPr>
          <p:nvPr userDrawn="1"/>
        </p:nvSpPr>
        <p:spPr bwMode="auto">
          <a:xfrm>
            <a:off x="573088" y="6248400"/>
            <a:ext cx="1387475" cy="200025"/>
          </a:xfrm>
          <a:prstGeom prst="rect">
            <a:avLst/>
          </a:prstGeom>
          <a:noFill/>
          <a:ln>
            <a:noFill/>
          </a:ln>
        </p:spPr>
        <p:txBody>
          <a:bodyPr wrap="none" lIns="0" tIns="0" rIns="0" bIns="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defRPr/>
            </a:pPr>
            <a:r>
              <a:rPr lang="en-US" altLang="en-US" sz="1300">
                <a:latin typeface="Calibri Light" panose="020F0302020204030204" pitchFamily="34" charset="0"/>
                <a:cs typeface="Calibri Light" panose="020F0302020204030204" pitchFamily="34" charset="0"/>
              </a:rPr>
              <a:t>LincolnFinancial.com</a:t>
            </a:r>
          </a:p>
        </p:txBody>
      </p:sp>
    </p:spTree>
    <p:extLst>
      <p:ext uri="{BB962C8B-B14F-4D97-AF65-F5344CB8AC3E}">
        <p14:creationId xmlns:p14="http://schemas.microsoft.com/office/powerpoint/2010/main" val="132163499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Closing Slide, Burgundy">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49B59B2-9100-0FE0-3954-B6300257ECF4}"/>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73088" y="5562600"/>
            <a:ext cx="168275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21033AD9-FC40-2612-30A7-E02BF84F519B}"/>
              </a:ext>
            </a:extLst>
          </p:cNvPr>
          <p:cNvSpPr txBox="1">
            <a:spLocks noChangeArrowheads="1"/>
          </p:cNvSpPr>
          <p:nvPr userDrawn="1"/>
        </p:nvSpPr>
        <p:spPr bwMode="auto">
          <a:xfrm>
            <a:off x="573088" y="6248400"/>
            <a:ext cx="1387475" cy="200025"/>
          </a:xfrm>
          <a:prstGeom prst="rect">
            <a:avLst/>
          </a:prstGeom>
          <a:noFill/>
          <a:ln>
            <a:noFill/>
          </a:ln>
        </p:spPr>
        <p:txBody>
          <a:bodyPr wrap="none"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defRPr/>
            </a:pPr>
            <a:r>
              <a:rPr lang="en-US" altLang="en-US" sz="1300">
                <a:solidFill>
                  <a:schemeClr val="bg1"/>
                </a:solidFill>
                <a:latin typeface="Calibri Light" panose="020F0302020204030204" pitchFamily="34" charset="0"/>
                <a:cs typeface="Calibri Light" panose="020F0302020204030204" pitchFamily="34" charset="0"/>
              </a:rPr>
              <a:t>LincolnFinancial.com</a:t>
            </a:r>
          </a:p>
        </p:txBody>
      </p:sp>
    </p:spTree>
    <p:extLst>
      <p:ext uri="{BB962C8B-B14F-4D97-AF65-F5344CB8AC3E}">
        <p14:creationId xmlns:p14="http://schemas.microsoft.com/office/powerpoint/2010/main" val="428711999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5.xml"/><Relationship Id="rId1" Type="http://schemas.openxmlformats.org/officeDocument/2006/relationships/slideLayout" Target="../slideLayouts/slideLayout4.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6.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slideLayout" Target="../slideLayouts/slideLayout8.xml"/><Relationship Id="rId1" Type="http://schemas.openxmlformats.org/officeDocument/2006/relationships/slideLayout" Target="../slideLayouts/slideLayout7.xml"/><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11.xml"/><Relationship Id="rId1" Type="http://schemas.openxmlformats.org/officeDocument/2006/relationships/slideLayout" Target="../slideLayouts/slideLayout10.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theme" Target="../theme/theme7.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theme" Target="../theme/theme8.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theme" Target="../theme/theme9.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48.xml"/><Relationship Id="rId2" Type="http://schemas.openxmlformats.org/officeDocument/2006/relationships/slideLayout" Target="../slideLayouts/slideLayout47.xml"/><Relationship Id="rId1" Type="http://schemas.openxmlformats.org/officeDocument/2006/relationships/slideLayout" Target="../slideLayouts/slideLayout46.xml"/><Relationship Id="rId4" Type="http://schemas.openxmlformats.org/officeDocument/2006/relationships/theme" Target="../theme/theme10.xml"/></Relationships>
</file>

<file path=ppt/slideMasters/_rels/slideMaster11.xml.rels><?xml version="1.0" encoding="UTF-8" standalone="yes"?>
<Relationships xmlns="http://schemas.openxmlformats.org/package/2006/relationships"><Relationship Id="rId2" Type="http://schemas.openxmlformats.org/officeDocument/2006/relationships/theme" Target="../theme/theme11.xml"/><Relationship Id="rId1" Type="http://schemas.openxmlformats.org/officeDocument/2006/relationships/slideLayout" Target="../slideLayouts/slideLayout49.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52.xml"/><Relationship Id="rId2" Type="http://schemas.openxmlformats.org/officeDocument/2006/relationships/slideLayout" Target="../slideLayouts/slideLayout51.xml"/><Relationship Id="rId1" Type="http://schemas.openxmlformats.org/officeDocument/2006/relationships/slideLayout" Target="../slideLayouts/slideLayout50.xml"/><Relationship Id="rId5" Type="http://schemas.openxmlformats.org/officeDocument/2006/relationships/theme" Target="../theme/theme12.xml"/><Relationship Id="rId4" Type="http://schemas.openxmlformats.org/officeDocument/2006/relationships/slideLayout" Target="../slideLayouts/slideLayout53.xml"/></Relationships>
</file>

<file path=ppt/slideMasters/_rels/slideMaster13.xml.rels><?xml version="1.0" encoding="UTF-8" standalone="yes"?>
<Relationships xmlns="http://schemas.openxmlformats.org/package/2006/relationships"><Relationship Id="rId2" Type="http://schemas.openxmlformats.org/officeDocument/2006/relationships/theme" Target="../theme/theme13.xml"/><Relationship Id="rId1" Type="http://schemas.openxmlformats.org/officeDocument/2006/relationships/slideLayout" Target="../slideLayouts/slideLayout54.xml"/></Relationships>
</file>

<file path=ppt/slideMasters/_rels/slideMaster14.xml.rels><?xml version="1.0" encoding="UTF-8" standalone="yes"?>
<Relationships xmlns="http://schemas.openxmlformats.org/package/2006/relationships"><Relationship Id="rId2" Type="http://schemas.openxmlformats.org/officeDocument/2006/relationships/theme" Target="../theme/theme14.xml"/><Relationship Id="rId1" Type="http://schemas.openxmlformats.org/officeDocument/2006/relationships/slideLayout" Target="../slideLayouts/slideLayout55.xml"/></Relationships>
</file>

<file path=ppt/slideMasters/_rels/slideMaster15.xml.rels><?xml version="1.0" encoding="UTF-8" standalone="yes"?>
<Relationships xmlns="http://schemas.openxmlformats.org/package/2006/relationships"><Relationship Id="rId2" Type="http://schemas.openxmlformats.org/officeDocument/2006/relationships/theme" Target="../theme/theme15.xml"/><Relationship Id="rId1" Type="http://schemas.openxmlformats.org/officeDocument/2006/relationships/slideLayout" Target="../slideLayouts/slideLayout5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F56120B0-02EE-DE82-39D7-FDEAE646C477}"/>
              </a:ext>
            </a:extLst>
          </p:cNvPr>
          <p:cNvSpPr>
            <a:spLocks noGrp="1" noChangeArrowheads="1"/>
          </p:cNvSpPr>
          <p:nvPr>
            <p:ph type="title"/>
          </p:nvPr>
        </p:nvSpPr>
        <p:spPr bwMode="auto">
          <a:xfrm>
            <a:off x="571500" y="484188"/>
            <a:ext cx="110363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Lorem ipsum dolor sit</a:t>
            </a:r>
          </a:p>
        </p:txBody>
      </p:sp>
      <p:sp>
        <p:nvSpPr>
          <p:cNvPr id="1027" name="Text Placeholder 2">
            <a:extLst>
              <a:ext uri="{FF2B5EF4-FFF2-40B4-BE49-F238E27FC236}">
                <a16:creationId xmlns:a16="http://schemas.microsoft.com/office/drawing/2014/main" id="{C2C9EA21-9ADE-F8DA-1BD9-F99E7D3E07BF}"/>
              </a:ext>
            </a:extLst>
          </p:cNvPr>
          <p:cNvSpPr>
            <a:spLocks noGrp="1" noChangeArrowheads="1"/>
          </p:cNvSpPr>
          <p:nvPr>
            <p:ph type="body" idx="1"/>
          </p:nvPr>
        </p:nvSpPr>
        <p:spPr bwMode="auto">
          <a:xfrm>
            <a:off x="571500" y="2000250"/>
            <a:ext cx="110363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Click to enter text</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6" name="TextBox 5">
            <a:extLst>
              <a:ext uri="{FF2B5EF4-FFF2-40B4-BE49-F238E27FC236}">
                <a16:creationId xmlns:a16="http://schemas.microsoft.com/office/drawing/2014/main" id="{245272A6-288F-2E78-031D-E96202F70F42}"/>
              </a:ext>
            </a:extLst>
          </p:cNvPr>
          <p:cNvSpPr txBox="1"/>
          <p:nvPr userDrawn="1"/>
        </p:nvSpPr>
        <p:spPr>
          <a:xfrm>
            <a:off x="11344275" y="6457950"/>
            <a:ext cx="301625" cy="107950"/>
          </a:xfrm>
          <a:prstGeom prst="rect">
            <a:avLst/>
          </a:prstGeom>
          <a:noFill/>
        </p:spPr>
        <p:txBody>
          <a:bodyPr lIns="0" tIns="0" rIns="0" bIns="0" anchor="b">
            <a:spAutoFit/>
          </a:bodyPr>
          <a:lstStyle/>
          <a:p>
            <a:pPr algn="r" eaLnBrk="1" fontAlgn="auto" hangingPunct="1">
              <a:spcBef>
                <a:spcPts val="0"/>
              </a:spcBef>
              <a:spcAft>
                <a:spcPts val="0"/>
              </a:spcAft>
              <a:defRPr/>
            </a:pPr>
            <a:fld id="{DC65FF52-7C8E-46A5-8BC7-17C6721EC6E1}" type="slidenum">
              <a:rPr lang="en-US" sz="700" kern="400">
                <a:solidFill>
                  <a:schemeClr val="bg1"/>
                </a:solidFill>
                <a:latin typeface="+mn-lt"/>
                <a:cs typeface="Arial" panose="020B0604020202020204" pitchFamily="34" charset="0"/>
              </a:rPr>
              <a:pPr algn="r" eaLnBrk="1" fontAlgn="auto" hangingPunct="1">
                <a:spcBef>
                  <a:spcPts val="0"/>
                </a:spcBef>
                <a:spcAft>
                  <a:spcPts val="0"/>
                </a:spcAft>
                <a:defRPr/>
              </a:pPr>
              <a:t>‹#›</a:t>
            </a:fld>
            <a:endParaRPr lang="en-US" sz="700" kern="400" dirty="0">
              <a:solidFill>
                <a:schemeClr val="bg1"/>
              </a:solidFill>
              <a:latin typeface="+mn-lt"/>
              <a:cs typeface="Arial" panose="020B0604020202020204" pitchFamily="34" charset="0"/>
            </a:endParaRPr>
          </a:p>
        </p:txBody>
      </p:sp>
      <p:sp>
        <p:nvSpPr>
          <p:cNvPr id="2" name="TextBox 1">
            <a:extLst>
              <a:ext uri="{FF2B5EF4-FFF2-40B4-BE49-F238E27FC236}">
                <a16:creationId xmlns:a16="http://schemas.microsoft.com/office/drawing/2014/main" id="{C29AC91A-D815-C45C-DB33-02D4F41B4AE6}"/>
              </a:ext>
            </a:extLst>
          </p:cNvPr>
          <p:cNvSpPr txBox="1"/>
          <p:nvPr userDrawn="1"/>
        </p:nvSpPr>
        <p:spPr>
          <a:xfrm>
            <a:off x="2041525" y="6411913"/>
            <a:ext cx="6950075" cy="153987"/>
          </a:xfrm>
          <a:prstGeom prst="rect">
            <a:avLst/>
          </a:prstGeom>
          <a:noFill/>
        </p:spPr>
        <p:txBody>
          <a:bodyPr lIns="0" tIns="0" rIns="0" bIns="0" anchor="b">
            <a:spAutoFit/>
          </a:bodyPr>
          <a:lstStyle/>
          <a:p>
            <a:pPr algn="ctr" eaLnBrk="1" fontAlgn="auto" hangingPunct="1">
              <a:spcBef>
                <a:spcPts val="0"/>
              </a:spcBef>
              <a:spcAft>
                <a:spcPts val="0"/>
              </a:spcAft>
              <a:defRPr/>
            </a:pPr>
            <a:r>
              <a:rPr lang="en-US" sz="1000" b="1" kern="400" dirty="0">
                <a:solidFill>
                  <a:schemeClr val="bg1"/>
                </a:solidFill>
                <a:latin typeface="+mn-lt"/>
                <a:cs typeface="Arial" panose="020B0604020202020204" pitchFamily="34" charset="0"/>
              </a:rPr>
              <a:t>For financial professional use only. Not for use with the public.</a:t>
            </a:r>
          </a:p>
        </p:txBody>
      </p:sp>
      <p:sp>
        <p:nvSpPr>
          <p:cNvPr id="1030" name="TextBox 2">
            <a:extLst>
              <a:ext uri="{FF2B5EF4-FFF2-40B4-BE49-F238E27FC236}">
                <a16:creationId xmlns:a16="http://schemas.microsoft.com/office/drawing/2014/main" id="{620E126B-D959-5135-DDD1-38843F7D169F}"/>
              </a:ext>
            </a:extLst>
          </p:cNvPr>
          <p:cNvSpPr txBox="1">
            <a:spLocks noChangeArrowheads="1"/>
          </p:cNvSpPr>
          <p:nvPr userDrawn="1"/>
        </p:nvSpPr>
        <p:spPr bwMode="auto">
          <a:xfrm>
            <a:off x="546100" y="6411913"/>
            <a:ext cx="1708150" cy="153987"/>
          </a:xfrm>
          <a:prstGeom prst="rect">
            <a:avLst/>
          </a:prstGeom>
          <a:noFill/>
          <a:ln>
            <a:noFill/>
          </a:ln>
        </p:spPr>
        <p:txBody>
          <a:bodyPr lIns="0" tIns="0" rIns="0" bIns="0" anchor="b">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defRPr/>
            </a:pPr>
            <a:r>
              <a:rPr lang="en-US" altLang="en-US" sz="1000">
                <a:solidFill>
                  <a:schemeClr val="bg1"/>
                </a:solidFill>
                <a:latin typeface="adobe-clean"/>
              </a:rPr>
              <a:t>LCN-6164693-121523 </a:t>
            </a:r>
            <a:endParaRPr lang="en-US" altLang="en-US" sz="1000">
              <a:solidFill>
                <a:schemeClr val="bg1"/>
              </a:solidFill>
              <a:cs typeface="Arial" panose="020B0604020202020204" pitchFamily="34" charset="0"/>
            </a:endParaRPr>
          </a:p>
        </p:txBody>
      </p:sp>
      <p:sp>
        <p:nvSpPr>
          <p:cNvPr id="4" name="TextBox 3">
            <a:extLst>
              <a:ext uri="{FF2B5EF4-FFF2-40B4-BE49-F238E27FC236}">
                <a16:creationId xmlns:a16="http://schemas.microsoft.com/office/drawing/2014/main" id="{2948B201-97F3-1E4C-0781-23EE883E58A3}"/>
              </a:ext>
            </a:extLst>
          </p:cNvPr>
          <p:cNvSpPr txBox="1"/>
          <p:nvPr userDrawn="1"/>
        </p:nvSpPr>
        <p:spPr>
          <a:xfrm>
            <a:off x="8991600" y="6411913"/>
            <a:ext cx="2243138" cy="153987"/>
          </a:xfrm>
          <a:prstGeom prst="rect">
            <a:avLst/>
          </a:prstGeom>
          <a:noFill/>
        </p:spPr>
        <p:txBody>
          <a:bodyPr lIns="0" tIns="0" rIns="0" bIns="0" anchor="b">
            <a:spAutoFit/>
          </a:bodyPr>
          <a:lstStyle/>
          <a:p>
            <a:pPr algn="r">
              <a:defRPr/>
            </a:pPr>
            <a:r>
              <a:rPr lang="en-US" sz="1000" kern="400" dirty="0">
                <a:solidFill>
                  <a:schemeClr val="bg1"/>
                </a:solidFill>
                <a:cs typeface="Arial" panose="020B0604020202020204" pitchFamily="34" charset="0"/>
              </a:rPr>
              <a:t>©2024 Lincoln National Corporation</a:t>
            </a:r>
          </a:p>
        </p:txBody>
      </p:sp>
    </p:spTree>
  </p:cSld>
  <p:clrMap bg1="lt1" tx1="dk1" bg2="lt2" tx2="dk2" accent1="accent1" accent2="accent2" accent3="accent3" accent4="accent4" accent5="accent5" accent6="accent6" hlink="hlink" folHlink="folHlink"/>
  <p:sldLayoutIdLst>
    <p:sldLayoutId id="2147484842" r:id="rId1"/>
    <p:sldLayoutId id="2147484843" r:id="rId2"/>
  </p:sldLayoutIdLst>
  <p:txStyles>
    <p:titleStyle>
      <a:lvl1pPr algn="l" rtl="0" eaLnBrk="0" fontAlgn="base" hangingPunct="0">
        <a:spcBef>
          <a:spcPct val="0"/>
        </a:spcBef>
        <a:spcAft>
          <a:spcPct val="0"/>
        </a:spcAft>
        <a:defRPr sz="3400" kern="1200">
          <a:solidFill>
            <a:schemeClr val="bg1"/>
          </a:solidFill>
          <a:latin typeface="Georgia" panose="02040502050405020303" pitchFamily="18" charset="0"/>
          <a:ea typeface="+mj-ea"/>
          <a:cs typeface="+mj-cs"/>
        </a:defRPr>
      </a:lvl1pPr>
      <a:lvl2pPr algn="l" rtl="0" eaLnBrk="0" fontAlgn="base" hangingPunct="0">
        <a:spcBef>
          <a:spcPct val="0"/>
        </a:spcBef>
        <a:spcAft>
          <a:spcPct val="0"/>
        </a:spcAft>
        <a:defRPr sz="3400">
          <a:solidFill>
            <a:schemeClr val="bg1"/>
          </a:solidFill>
          <a:latin typeface="Georgia" panose="02040502050405020303" pitchFamily="18" charset="0"/>
        </a:defRPr>
      </a:lvl2pPr>
      <a:lvl3pPr algn="l" rtl="0" eaLnBrk="0" fontAlgn="base" hangingPunct="0">
        <a:spcBef>
          <a:spcPct val="0"/>
        </a:spcBef>
        <a:spcAft>
          <a:spcPct val="0"/>
        </a:spcAft>
        <a:defRPr sz="3400">
          <a:solidFill>
            <a:schemeClr val="bg1"/>
          </a:solidFill>
          <a:latin typeface="Georgia" panose="02040502050405020303" pitchFamily="18" charset="0"/>
        </a:defRPr>
      </a:lvl3pPr>
      <a:lvl4pPr algn="l" rtl="0" eaLnBrk="0" fontAlgn="base" hangingPunct="0">
        <a:spcBef>
          <a:spcPct val="0"/>
        </a:spcBef>
        <a:spcAft>
          <a:spcPct val="0"/>
        </a:spcAft>
        <a:defRPr sz="3400">
          <a:solidFill>
            <a:schemeClr val="bg1"/>
          </a:solidFill>
          <a:latin typeface="Georgia" panose="02040502050405020303" pitchFamily="18" charset="0"/>
        </a:defRPr>
      </a:lvl4pPr>
      <a:lvl5pPr algn="l" rtl="0" eaLnBrk="0" fontAlgn="base" hangingPunct="0">
        <a:spcBef>
          <a:spcPct val="0"/>
        </a:spcBef>
        <a:spcAft>
          <a:spcPct val="0"/>
        </a:spcAft>
        <a:defRPr sz="3400">
          <a:solidFill>
            <a:schemeClr val="bg1"/>
          </a:solidFill>
          <a:latin typeface="Georgia" panose="02040502050405020303" pitchFamily="18" charset="0"/>
        </a:defRPr>
      </a:lvl5pPr>
      <a:lvl6pPr marL="457200" algn="l" rtl="0" fontAlgn="base">
        <a:spcBef>
          <a:spcPct val="0"/>
        </a:spcBef>
        <a:spcAft>
          <a:spcPct val="0"/>
        </a:spcAft>
        <a:defRPr sz="3400">
          <a:solidFill>
            <a:schemeClr val="bg1"/>
          </a:solidFill>
          <a:latin typeface="Georgia" panose="02040502050405020303" pitchFamily="18" charset="0"/>
        </a:defRPr>
      </a:lvl6pPr>
      <a:lvl7pPr marL="914400" algn="l" rtl="0" fontAlgn="base">
        <a:spcBef>
          <a:spcPct val="0"/>
        </a:spcBef>
        <a:spcAft>
          <a:spcPct val="0"/>
        </a:spcAft>
        <a:defRPr sz="3400">
          <a:solidFill>
            <a:schemeClr val="bg1"/>
          </a:solidFill>
          <a:latin typeface="Georgia" panose="02040502050405020303" pitchFamily="18" charset="0"/>
        </a:defRPr>
      </a:lvl7pPr>
      <a:lvl8pPr marL="1371600" algn="l" rtl="0" fontAlgn="base">
        <a:spcBef>
          <a:spcPct val="0"/>
        </a:spcBef>
        <a:spcAft>
          <a:spcPct val="0"/>
        </a:spcAft>
        <a:defRPr sz="3400">
          <a:solidFill>
            <a:schemeClr val="bg1"/>
          </a:solidFill>
          <a:latin typeface="Georgia" panose="02040502050405020303" pitchFamily="18" charset="0"/>
        </a:defRPr>
      </a:lvl8pPr>
      <a:lvl9pPr marL="1828800" algn="l" rtl="0" fontAlgn="base">
        <a:spcBef>
          <a:spcPct val="0"/>
        </a:spcBef>
        <a:spcAft>
          <a:spcPct val="0"/>
        </a:spcAft>
        <a:defRPr sz="3400">
          <a:solidFill>
            <a:schemeClr val="bg1"/>
          </a:solidFill>
          <a:latin typeface="Georgia" panose="02040502050405020303" pitchFamily="18" charset="0"/>
        </a:defRPr>
      </a:lvl9pPr>
    </p:titleStyle>
    <p:bodyStyle>
      <a:lvl1pPr marL="182563" indent="-182563" algn="l" rtl="0" eaLnBrk="0" fontAlgn="base" hangingPunct="0">
        <a:spcBef>
          <a:spcPct val="0"/>
        </a:spcBef>
        <a:spcAft>
          <a:spcPts val="600"/>
        </a:spcAft>
        <a:buClr>
          <a:schemeClr val="bg1"/>
        </a:buClr>
        <a:buFont typeface="Arial" panose="020B0604020202020204" pitchFamily="34" charset="0"/>
        <a:buChar char="•"/>
        <a:defRPr sz="1600" kern="400">
          <a:solidFill>
            <a:schemeClr val="bg1"/>
          </a:solidFill>
          <a:latin typeface="+mn-lt"/>
          <a:ea typeface="+mn-ea"/>
          <a:cs typeface="Arial" panose="020B0604020202020204" pitchFamily="34" charset="0"/>
        </a:defRPr>
      </a:lvl1pPr>
      <a:lvl2pPr marL="365125" indent="-182563" algn="l" rtl="0" eaLnBrk="0" fontAlgn="base" hangingPunct="0">
        <a:spcBef>
          <a:spcPct val="0"/>
        </a:spcBef>
        <a:spcAft>
          <a:spcPts val="600"/>
        </a:spcAft>
        <a:buClr>
          <a:schemeClr val="bg1"/>
        </a:buClr>
        <a:buFont typeface="Calibri" panose="020F0502020204030204" pitchFamily="34" charset="0"/>
        <a:buChar char="‒"/>
        <a:defRPr sz="1600" kern="400">
          <a:solidFill>
            <a:schemeClr val="bg1"/>
          </a:solidFill>
          <a:latin typeface="+mn-lt"/>
          <a:ea typeface="+mn-ea"/>
          <a:cs typeface="Arial" panose="020B0604020202020204" pitchFamily="34" charset="0"/>
        </a:defRPr>
      </a:lvl2pPr>
      <a:lvl3pPr marL="685800" indent="-173038" algn="l" rtl="0" eaLnBrk="0" fontAlgn="base" hangingPunct="0">
        <a:spcBef>
          <a:spcPct val="0"/>
        </a:spcBef>
        <a:spcAft>
          <a:spcPts val="600"/>
        </a:spcAft>
        <a:buClr>
          <a:schemeClr val="bg1"/>
        </a:buClr>
        <a:buFont typeface="Calibri" panose="020F0502020204030204" pitchFamily="34" charset="0"/>
        <a:buChar char="▫"/>
        <a:defRPr sz="1600" kern="400">
          <a:solidFill>
            <a:schemeClr val="bg1"/>
          </a:solidFill>
          <a:latin typeface="+mn-lt"/>
          <a:ea typeface="+mn-ea"/>
          <a:cs typeface="Arial" panose="020B0604020202020204" pitchFamily="34" charset="0"/>
        </a:defRPr>
      </a:lvl3pPr>
      <a:lvl4pPr marL="858838" indent="-173038" algn="l" rtl="0" eaLnBrk="0" fontAlgn="base" hangingPunct="0">
        <a:spcBef>
          <a:spcPct val="0"/>
        </a:spcBef>
        <a:spcAft>
          <a:spcPts val="600"/>
        </a:spcAft>
        <a:buClr>
          <a:schemeClr val="bg1"/>
        </a:buClr>
        <a:buFont typeface="Calibri" panose="020F0502020204030204" pitchFamily="34" charset="0"/>
        <a:buChar char="◦"/>
        <a:defRPr sz="1600" kern="400">
          <a:solidFill>
            <a:schemeClr val="bg1"/>
          </a:solidFill>
          <a:latin typeface="+mn-lt"/>
          <a:ea typeface="+mn-ea"/>
          <a:cs typeface="Arial" panose="020B0604020202020204" pitchFamily="34" charset="0"/>
        </a:defRPr>
      </a:lvl4pPr>
      <a:lvl5pPr marL="1031875" indent="-173038" algn="l" rtl="0" eaLnBrk="0" fontAlgn="base" hangingPunct="0">
        <a:spcBef>
          <a:spcPct val="0"/>
        </a:spcBef>
        <a:spcAft>
          <a:spcPts val="600"/>
        </a:spcAft>
        <a:buClr>
          <a:schemeClr val="bg1"/>
        </a:buClr>
        <a:buFont typeface="Calibri" panose="020F0502020204030204" pitchFamily="34" charset="0"/>
        <a:buChar char="»"/>
        <a:defRPr sz="1600" kern="400">
          <a:solidFill>
            <a:schemeClr val="bg1"/>
          </a:solidFill>
          <a:latin typeface="+mn-lt"/>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4CE1D83D-5796-5DF6-6881-E8256F1737EA}"/>
              </a:ext>
            </a:extLst>
          </p:cNvPr>
          <p:cNvSpPr>
            <a:spLocks noGrp="1" noChangeArrowheads="1"/>
          </p:cNvSpPr>
          <p:nvPr>
            <p:ph type="title"/>
          </p:nvPr>
        </p:nvSpPr>
        <p:spPr bwMode="auto">
          <a:xfrm>
            <a:off x="571500" y="484188"/>
            <a:ext cx="110363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Click to enter title</a:t>
            </a:r>
          </a:p>
        </p:txBody>
      </p:sp>
      <p:sp>
        <p:nvSpPr>
          <p:cNvPr id="2051" name="Text Placeholder 2">
            <a:extLst>
              <a:ext uri="{FF2B5EF4-FFF2-40B4-BE49-F238E27FC236}">
                <a16:creationId xmlns:a16="http://schemas.microsoft.com/office/drawing/2014/main" id="{41DC3847-3121-5990-D12C-B068AC21F674}"/>
              </a:ext>
            </a:extLst>
          </p:cNvPr>
          <p:cNvSpPr>
            <a:spLocks noGrp="1" noChangeArrowheads="1"/>
          </p:cNvSpPr>
          <p:nvPr>
            <p:ph type="body" idx="1"/>
          </p:nvPr>
        </p:nvSpPr>
        <p:spPr bwMode="auto">
          <a:xfrm>
            <a:off x="571500" y="1981200"/>
            <a:ext cx="110363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Click to enter text</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6" name="TextBox 5">
            <a:extLst>
              <a:ext uri="{FF2B5EF4-FFF2-40B4-BE49-F238E27FC236}">
                <a16:creationId xmlns:a16="http://schemas.microsoft.com/office/drawing/2014/main" id="{558F09A5-A7F1-6DBF-BCC0-A15C809CCDA4}"/>
              </a:ext>
            </a:extLst>
          </p:cNvPr>
          <p:cNvSpPr txBox="1"/>
          <p:nvPr userDrawn="1"/>
        </p:nvSpPr>
        <p:spPr>
          <a:xfrm>
            <a:off x="11352213" y="6457950"/>
            <a:ext cx="301625" cy="107950"/>
          </a:xfrm>
          <a:prstGeom prst="rect">
            <a:avLst/>
          </a:prstGeom>
          <a:noFill/>
        </p:spPr>
        <p:txBody>
          <a:bodyPr lIns="0" tIns="0" rIns="0" bIns="0" anchor="b">
            <a:spAutoFit/>
          </a:bodyPr>
          <a:lstStyle/>
          <a:p>
            <a:pPr algn="r" eaLnBrk="1" fontAlgn="auto" hangingPunct="1">
              <a:spcBef>
                <a:spcPts val="0"/>
              </a:spcBef>
              <a:spcAft>
                <a:spcPts val="0"/>
              </a:spcAft>
              <a:defRPr/>
            </a:pPr>
            <a:fld id="{3126EF52-E8B5-444A-8741-E1C388741F92}" type="slidenum">
              <a:rPr lang="en-US" sz="700" kern="400">
                <a:latin typeface="+mn-lt"/>
                <a:cs typeface="Arial" panose="020B0604020202020204" pitchFamily="34" charset="0"/>
              </a:rPr>
              <a:pPr algn="r" eaLnBrk="1" fontAlgn="auto" hangingPunct="1">
                <a:spcBef>
                  <a:spcPts val="0"/>
                </a:spcBef>
                <a:spcAft>
                  <a:spcPts val="0"/>
                </a:spcAft>
                <a:defRPr/>
              </a:pPr>
              <a:t>‹#›</a:t>
            </a:fld>
            <a:endParaRPr lang="en-US" sz="700" kern="400" dirty="0">
              <a:latin typeface="+mn-lt"/>
              <a:cs typeface="Arial" panose="020B0604020202020204" pitchFamily="34" charset="0"/>
            </a:endParaRPr>
          </a:p>
        </p:txBody>
      </p:sp>
      <p:sp>
        <p:nvSpPr>
          <p:cNvPr id="2" name="TextBox 1">
            <a:extLst>
              <a:ext uri="{FF2B5EF4-FFF2-40B4-BE49-F238E27FC236}">
                <a16:creationId xmlns:a16="http://schemas.microsoft.com/office/drawing/2014/main" id="{750EC536-CFA2-F859-290F-2874D3305525}"/>
              </a:ext>
            </a:extLst>
          </p:cNvPr>
          <p:cNvSpPr txBox="1"/>
          <p:nvPr userDrawn="1"/>
        </p:nvSpPr>
        <p:spPr>
          <a:xfrm>
            <a:off x="2041525" y="6411913"/>
            <a:ext cx="6950075" cy="153987"/>
          </a:xfrm>
          <a:prstGeom prst="rect">
            <a:avLst/>
          </a:prstGeom>
          <a:noFill/>
        </p:spPr>
        <p:txBody>
          <a:bodyPr lIns="0" tIns="0" rIns="0" bIns="0" anchor="b">
            <a:spAutoFit/>
          </a:bodyPr>
          <a:lstStyle/>
          <a:p>
            <a:pPr algn="ctr" eaLnBrk="1" fontAlgn="auto" hangingPunct="1">
              <a:spcBef>
                <a:spcPts val="0"/>
              </a:spcBef>
              <a:spcAft>
                <a:spcPts val="0"/>
              </a:spcAft>
              <a:defRPr/>
            </a:pPr>
            <a:r>
              <a:rPr lang="en-US" sz="1000" b="1" kern="400" dirty="0">
                <a:latin typeface="+mn-lt"/>
                <a:cs typeface="Arial" panose="020B0604020202020204" pitchFamily="34" charset="0"/>
              </a:rPr>
              <a:t>For financial professional use only. Not for use with the public.</a:t>
            </a:r>
          </a:p>
        </p:txBody>
      </p:sp>
      <p:sp>
        <p:nvSpPr>
          <p:cNvPr id="2054" name="TextBox 2">
            <a:extLst>
              <a:ext uri="{FF2B5EF4-FFF2-40B4-BE49-F238E27FC236}">
                <a16:creationId xmlns:a16="http://schemas.microsoft.com/office/drawing/2014/main" id="{B7A2CCC2-C8E7-72CE-5117-13358440A2E4}"/>
              </a:ext>
            </a:extLst>
          </p:cNvPr>
          <p:cNvSpPr txBox="1">
            <a:spLocks noChangeArrowheads="1"/>
          </p:cNvSpPr>
          <p:nvPr userDrawn="1"/>
        </p:nvSpPr>
        <p:spPr bwMode="auto">
          <a:xfrm>
            <a:off x="546100" y="6411913"/>
            <a:ext cx="1708150" cy="153987"/>
          </a:xfrm>
          <a:prstGeom prst="rect">
            <a:avLst/>
          </a:prstGeom>
          <a:noFill/>
          <a:ln>
            <a:noFill/>
          </a:ln>
        </p:spPr>
        <p:txBody>
          <a:bodyPr lIns="0" tIns="0" rIns="0" bIns="0" anchor="b">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defRPr/>
            </a:pPr>
            <a:r>
              <a:rPr lang="en-US" altLang="en-US" sz="1000">
                <a:latin typeface="adobe-clean"/>
              </a:rPr>
              <a:t>LCN-6164693-121523 </a:t>
            </a:r>
            <a:endParaRPr lang="en-US" altLang="en-US" sz="1000">
              <a:cs typeface="Arial" panose="020B0604020202020204" pitchFamily="34" charset="0"/>
            </a:endParaRPr>
          </a:p>
        </p:txBody>
      </p:sp>
      <p:sp>
        <p:nvSpPr>
          <p:cNvPr id="4" name="TextBox 3">
            <a:extLst>
              <a:ext uri="{FF2B5EF4-FFF2-40B4-BE49-F238E27FC236}">
                <a16:creationId xmlns:a16="http://schemas.microsoft.com/office/drawing/2014/main" id="{D972EDE2-5A67-D379-B9FA-33F2D1876F70}"/>
              </a:ext>
            </a:extLst>
          </p:cNvPr>
          <p:cNvSpPr txBox="1"/>
          <p:nvPr userDrawn="1"/>
        </p:nvSpPr>
        <p:spPr>
          <a:xfrm>
            <a:off x="8991600" y="6411913"/>
            <a:ext cx="2243138" cy="153987"/>
          </a:xfrm>
          <a:prstGeom prst="rect">
            <a:avLst/>
          </a:prstGeom>
          <a:noFill/>
        </p:spPr>
        <p:txBody>
          <a:bodyPr lIns="0" tIns="0" rIns="0" bIns="0" anchor="b">
            <a:spAutoFit/>
          </a:bodyPr>
          <a:lstStyle/>
          <a:p>
            <a:pPr algn="r">
              <a:defRPr/>
            </a:pPr>
            <a:r>
              <a:rPr lang="en-US" sz="1000" kern="400" dirty="0">
                <a:cs typeface="Arial" panose="020B0604020202020204" pitchFamily="34" charset="0"/>
              </a:rPr>
              <a:t>©2024 Lincoln National Corporation</a:t>
            </a:r>
          </a:p>
        </p:txBody>
      </p:sp>
    </p:spTree>
  </p:cSld>
  <p:clrMap bg1="lt1" tx1="dk1" bg2="lt2" tx2="dk2" accent1="accent1" accent2="accent2" accent3="accent3" accent4="accent4" accent5="accent5" accent6="accent6" hlink="hlink" folHlink="folHlink"/>
  <p:sldLayoutIdLst>
    <p:sldLayoutId id="2147484844" r:id="rId1"/>
  </p:sldLayoutIdLst>
  <p:txStyles>
    <p:titleStyle>
      <a:lvl1pPr algn="l" rtl="0" eaLnBrk="0" fontAlgn="base" hangingPunct="0">
        <a:spcBef>
          <a:spcPct val="0"/>
        </a:spcBef>
        <a:spcAft>
          <a:spcPct val="0"/>
        </a:spcAft>
        <a:defRPr sz="3400" kern="1200">
          <a:solidFill>
            <a:schemeClr val="tx1"/>
          </a:solidFill>
          <a:latin typeface="Georgia" panose="02040502050405020303" pitchFamily="18" charset="0"/>
          <a:ea typeface="+mj-ea"/>
          <a:cs typeface="+mj-cs"/>
        </a:defRPr>
      </a:lvl1pPr>
      <a:lvl2pPr algn="l" rtl="0" eaLnBrk="0" fontAlgn="base" hangingPunct="0">
        <a:spcBef>
          <a:spcPct val="0"/>
        </a:spcBef>
        <a:spcAft>
          <a:spcPct val="0"/>
        </a:spcAft>
        <a:defRPr sz="3400">
          <a:solidFill>
            <a:schemeClr val="tx1"/>
          </a:solidFill>
          <a:latin typeface="Georgia" panose="02040502050405020303" pitchFamily="18" charset="0"/>
        </a:defRPr>
      </a:lvl2pPr>
      <a:lvl3pPr algn="l" rtl="0" eaLnBrk="0" fontAlgn="base" hangingPunct="0">
        <a:spcBef>
          <a:spcPct val="0"/>
        </a:spcBef>
        <a:spcAft>
          <a:spcPct val="0"/>
        </a:spcAft>
        <a:defRPr sz="3400">
          <a:solidFill>
            <a:schemeClr val="tx1"/>
          </a:solidFill>
          <a:latin typeface="Georgia" panose="02040502050405020303" pitchFamily="18" charset="0"/>
        </a:defRPr>
      </a:lvl3pPr>
      <a:lvl4pPr algn="l" rtl="0" eaLnBrk="0" fontAlgn="base" hangingPunct="0">
        <a:spcBef>
          <a:spcPct val="0"/>
        </a:spcBef>
        <a:spcAft>
          <a:spcPct val="0"/>
        </a:spcAft>
        <a:defRPr sz="3400">
          <a:solidFill>
            <a:schemeClr val="tx1"/>
          </a:solidFill>
          <a:latin typeface="Georgia" panose="02040502050405020303" pitchFamily="18" charset="0"/>
        </a:defRPr>
      </a:lvl4pPr>
      <a:lvl5pPr algn="l" rtl="0" eaLnBrk="0" fontAlgn="base" hangingPunct="0">
        <a:spcBef>
          <a:spcPct val="0"/>
        </a:spcBef>
        <a:spcAft>
          <a:spcPct val="0"/>
        </a:spcAft>
        <a:defRPr sz="3400">
          <a:solidFill>
            <a:schemeClr val="tx1"/>
          </a:solidFill>
          <a:latin typeface="Georgia" panose="02040502050405020303" pitchFamily="18" charset="0"/>
        </a:defRPr>
      </a:lvl5pPr>
      <a:lvl6pPr marL="457200" algn="l" rtl="0" fontAlgn="base">
        <a:spcBef>
          <a:spcPct val="0"/>
        </a:spcBef>
        <a:spcAft>
          <a:spcPct val="0"/>
        </a:spcAft>
        <a:defRPr sz="3400">
          <a:solidFill>
            <a:schemeClr val="tx1"/>
          </a:solidFill>
          <a:latin typeface="Georgia" panose="02040502050405020303" pitchFamily="18" charset="0"/>
        </a:defRPr>
      </a:lvl6pPr>
      <a:lvl7pPr marL="914400" algn="l" rtl="0" fontAlgn="base">
        <a:spcBef>
          <a:spcPct val="0"/>
        </a:spcBef>
        <a:spcAft>
          <a:spcPct val="0"/>
        </a:spcAft>
        <a:defRPr sz="3400">
          <a:solidFill>
            <a:schemeClr val="tx1"/>
          </a:solidFill>
          <a:latin typeface="Georgia" panose="02040502050405020303" pitchFamily="18" charset="0"/>
        </a:defRPr>
      </a:lvl7pPr>
      <a:lvl8pPr marL="1371600" algn="l" rtl="0" fontAlgn="base">
        <a:spcBef>
          <a:spcPct val="0"/>
        </a:spcBef>
        <a:spcAft>
          <a:spcPct val="0"/>
        </a:spcAft>
        <a:defRPr sz="3400">
          <a:solidFill>
            <a:schemeClr val="tx1"/>
          </a:solidFill>
          <a:latin typeface="Georgia" panose="02040502050405020303" pitchFamily="18" charset="0"/>
        </a:defRPr>
      </a:lvl8pPr>
      <a:lvl9pPr marL="1828800" algn="l" rtl="0" fontAlgn="base">
        <a:spcBef>
          <a:spcPct val="0"/>
        </a:spcBef>
        <a:spcAft>
          <a:spcPct val="0"/>
        </a:spcAft>
        <a:defRPr sz="3400">
          <a:solidFill>
            <a:schemeClr val="tx1"/>
          </a:solidFill>
          <a:latin typeface="Georgia" panose="02040502050405020303" pitchFamily="18" charset="0"/>
        </a:defRPr>
      </a:lvl9pPr>
    </p:titleStyle>
    <p:bodyStyle>
      <a:lvl1pPr marL="182563" indent="-182563" algn="l" rtl="0" eaLnBrk="0" fontAlgn="base" hangingPunct="0">
        <a:spcBef>
          <a:spcPct val="0"/>
        </a:spcBef>
        <a:spcAft>
          <a:spcPts val="800"/>
        </a:spcAft>
        <a:buClr>
          <a:schemeClr val="tx1"/>
        </a:buClr>
        <a:buFont typeface="Arial" panose="020B0604020202020204" pitchFamily="34" charset="0"/>
        <a:buChar char="•"/>
        <a:defRPr sz="1600" kern="400">
          <a:solidFill>
            <a:schemeClr val="tx1"/>
          </a:solidFill>
          <a:latin typeface="+mn-lt"/>
          <a:ea typeface="+mn-ea"/>
          <a:cs typeface="Arial" panose="020B0604020202020204" pitchFamily="34" charset="0"/>
        </a:defRPr>
      </a:lvl1pPr>
      <a:lvl2pPr marL="365125" indent="-182563"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2pPr>
      <a:lvl3pPr marL="685800"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3pPr>
      <a:lvl4pPr marL="858838"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4pPr>
      <a:lvl5pPr marL="1031875"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074" name="Title Placeholder 1">
            <a:extLst>
              <a:ext uri="{FF2B5EF4-FFF2-40B4-BE49-F238E27FC236}">
                <a16:creationId xmlns:a16="http://schemas.microsoft.com/office/drawing/2014/main" id="{EEC40EC1-4C58-F401-0C24-F25994EC5F06}"/>
              </a:ext>
            </a:extLst>
          </p:cNvPr>
          <p:cNvSpPr>
            <a:spLocks noGrp="1" noChangeArrowheads="1"/>
          </p:cNvSpPr>
          <p:nvPr>
            <p:ph type="title"/>
          </p:nvPr>
        </p:nvSpPr>
        <p:spPr bwMode="auto">
          <a:xfrm>
            <a:off x="571500" y="484188"/>
            <a:ext cx="110363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Click to enter title</a:t>
            </a:r>
          </a:p>
        </p:txBody>
      </p:sp>
      <p:sp>
        <p:nvSpPr>
          <p:cNvPr id="3075" name="Text Placeholder 2">
            <a:extLst>
              <a:ext uri="{FF2B5EF4-FFF2-40B4-BE49-F238E27FC236}">
                <a16:creationId xmlns:a16="http://schemas.microsoft.com/office/drawing/2014/main" id="{CFC677F8-7EA7-EFA5-D4EB-1ECA6DDD2358}"/>
              </a:ext>
            </a:extLst>
          </p:cNvPr>
          <p:cNvSpPr>
            <a:spLocks noGrp="1" noChangeArrowheads="1"/>
          </p:cNvSpPr>
          <p:nvPr>
            <p:ph type="body" idx="1"/>
          </p:nvPr>
        </p:nvSpPr>
        <p:spPr bwMode="auto">
          <a:xfrm>
            <a:off x="571500" y="2000250"/>
            <a:ext cx="110363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Click to enter text</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6" name="TextBox 5">
            <a:extLst>
              <a:ext uri="{FF2B5EF4-FFF2-40B4-BE49-F238E27FC236}">
                <a16:creationId xmlns:a16="http://schemas.microsoft.com/office/drawing/2014/main" id="{05448764-8B3B-5791-148E-ADA4D75115C8}"/>
              </a:ext>
            </a:extLst>
          </p:cNvPr>
          <p:cNvSpPr txBox="1"/>
          <p:nvPr userDrawn="1"/>
        </p:nvSpPr>
        <p:spPr>
          <a:xfrm>
            <a:off x="11352213" y="6457950"/>
            <a:ext cx="301625" cy="107950"/>
          </a:xfrm>
          <a:prstGeom prst="rect">
            <a:avLst/>
          </a:prstGeom>
          <a:noFill/>
        </p:spPr>
        <p:txBody>
          <a:bodyPr lIns="0" tIns="0" rIns="0" bIns="0" anchor="b">
            <a:spAutoFit/>
          </a:bodyPr>
          <a:lstStyle/>
          <a:p>
            <a:pPr algn="r" eaLnBrk="1" fontAlgn="auto" hangingPunct="1">
              <a:spcBef>
                <a:spcPts val="0"/>
              </a:spcBef>
              <a:spcAft>
                <a:spcPts val="0"/>
              </a:spcAft>
              <a:defRPr/>
            </a:pPr>
            <a:fld id="{B333E99D-B105-4165-AA1D-C7EAA06149EA}" type="slidenum">
              <a:rPr lang="en-US" sz="700" kern="400">
                <a:latin typeface="+mn-lt"/>
                <a:cs typeface="Arial" panose="020B0604020202020204" pitchFamily="34" charset="0"/>
              </a:rPr>
              <a:pPr algn="r" eaLnBrk="1" fontAlgn="auto" hangingPunct="1">
                <a:spcBef>
                  <a:spcPts val="0"/>
                </a:spcBef>
                <a:spcAft>
                  <a:spcPts val="0"/>
                </a:spcAft>
                <a:defRPr/>
              </a:pPr>
              <a:t>‹#›</a:t>
            </a:fld>
            <a:endParaRPr lang="en-US" sz="700" kern="400" dirty="0">
              <a:latin typeface="+mn-lt"/>
              <a:cs typeface="Arial" panose="020B0604020202020204" pitchFamily="34" charset="0"/>
            </a:endParaRPr>
          </a:p>
        </p:txBody>
      </p:sp>
      <p:sp>
        <p:nvSpPr>
          <p:cNvPr id="8" name="TextBox 7">
            <a:extLst>
              <a:ext uri="{FF2B5EF4-FFF2-40B4-BE49-F238E27FC236}">
                <a16:creationId xmlns:a16="http://schemas.microsoft.com/office/drawing/2014/main" id="{1330BF9B-FB2B-7502-4F6E-DE1653BCBD0D}"/>
              </a:ext>
            </a:extLst>
          </p:cNvPr>
          <p:cNvSpPr txBox="1"/>
          <p:nvPr userDrawn="1"/>
        </p:nvSpPr>
        <p:spPr>
          <a:xfrm>
            <a:off x="571500" y="6457950"/>
            <a:ext cx="6950075" cy="107950"/>
          </a:xfrm>
          <a:prstGeom prst="rect">
            <a:avLst/>
          </a:prstGeom>
          <a:noFill/>
        </p:spPr>
        <p:txBody>
          <a:bodyPr lIns="0" tIns="0" rIns="0" bIns="0" anchor="b">
            <a:spAutoFit/>
          </a:bodyPr>
          <a:lstStyle/>
          <a:p>
            <a:pPr eaLnBrk="1" fontAlgn="auto" hangingPunct="1">
              <a:spcBef>
                <a:spcPts val="0"/>
              </a:spcBef>
              <a:spcAft>
                <a:spcPts val="0"/>
              </a:spcAft>
              <a:defRPr/>
            </a:pPr>
            <a:r>
              <a:rPr lang="en-US" sz="700" b="1" kern="400" dirty="0">
                <a:latin typeface="+mn-lt"/>
                <a:cs typeface="Arial" panose="020B0604020202020204" pitchFamily="34" charset="0"/>
              </a:rPr>
              <a:t>[Audience disclosure goes here…]</a:t>
            </a:r>
          </a:p>
        </p:txBody>
      </p:sp>
      <p:sp>
        <p:nvSpPr>
          <p:cNvPr id="10" name="TextBox 9">
            <a:extLst>
              <a:ext uri="{FF2B5EF4-FFF2-40B4-BE49-F238E27FC236}">
                <a16:creationId xmlns:a16="http://schemas.microsoft.com/office/drawing/2014/main" id="{79F14EB6-B582-596D-AC1A-E8F89E425A7F}"/>
              </a:ext>
            </a:extLst>
          </p:cNvPr>
          <p:cNvSpPr txBox="1"/>
          <p:nvPr userDrawn="1"/>
        </p:nvSpPr>
        <p:spPr>
          <a:xfrm>
            <a:off x="10287000" y="6457950"/>
            <a:ext cx="946150" cy="107950"/>
          </a:xfrm>
          <a:prstGeom prst="rect">
            <a:avLst/>
          </a:prstGeom>
          <a:noFill/>
        </p:spPr>
        <p:txBody>
          <a:bodyPr lIns="0" tIns="0" rIns="0" bIns="0" anchor="b">
            <a:spAutoFit/>
          </a:bodyPr>
          <a:lstStyle/>
          <a:p>
            <a:pPr algn="r" eaLnBrk="1" fontAlgn="auto" hangingPunct="1">
              <a:spcBef>
                <a:spcPts val="0"/>
              </a:spcBef>
              <a:spcAft>
                <a:spcPts val="0"/>
              </a:spcAft>
              <a:defRPr/>
            </a:pPr>
            <a:r>
              <a:rPr lang="en-US" sz="700" kern="400" dirty="0">
                <a:latin typeface="+mn-lt"/>
                <a:cs typeface="Arial" panose="020B0604020202020204" pitchFamily="34" charset="0"/>
              </a:rPr>
              <a:t>LCN XXXXXXX-XXXXXX</a:t>
            </a:r>
          </a:p>
        </p:txBody>
      </p:sp>
      <p:sp>
        <p:nvSpPr>
          <p:cNvPr id="11" name="TextBox 10">
            <a:extLst>
              <a:ext uri="{FF2B5EF4-FFF2-40B4-BE49-F238E27FC236}">
                <a16:creationId xmlns:a16="http://schemas.microsoft.com/office/drawing/2014/main" id="{3C0437FA-34AC-B908-065E-EBF647AF0575}"/>
              </a:ext>
            </a:extLst>
          </p:cNvPr>
          <p:cNvSpPr txBox="1"/>
          <p:nvPr userDrawn="1"/>
        </p:nvSpPr>
        <p:spPr>
          <a:xfrm>
            <a:off x="8628063" y="6457950"/>
            <a:ext cx="1616075" cy="107950"/>
          </a:xfrm>
          <a:prstGeom prst="rect">
            <a:avLst/>
          </a:prstGeom>
          <a:noFill/>
        </p:spPr>
        <p:txBody>
          <a:bodyPr lIns="0" tIns="0" rIns="0" bIns="0" anchor="b">
            <a:spAutoFit/>
          </a:bodyPr>
          <a:lstStyle/>
          <a:p>
            <a:pPr algn="r" eaLnBrk="1" fontAlgn="auto" hangingPunct="1">
              <a:spcBef>
                <a:spcPts val="0"/>
              </a:spcBef>
              <a:spcAft>
                <a:spcPts val="0"/>
              </a:spcAft>
              <a:defRPr/>
            </a:pPr>
            <a:r>
              <a:rPr lang="en-US" sz="700" kern="400" dirty="0">
                <a:latin typeface="+mn-lt"/>
                <a:cs typeface="Arial" panose="020B0604020202020204" pitchFamily="34" charset="0"/>
              </a:rPr>
              <a:t>©</a:t>
            </a:r>
            <a:r>
              <a:rPr lang="en-US" sz="700" kern="400" dirty="0">
                <a:cs typeface="Arial" panose="020B0604020202020204" pitchFamily="34" charset="0"/>
              </a:rPr>
              <a:t>2024</a:t>
            </a:r>
            <a:r>
              <a:rPr lang="en-US" sz="700" kern="400" dirty="0">
                <a:latin typeface="+mn-lt"/>
                <a:cs typeface="Arial" panose="020B0604020202020204" pitchFamily="34" charset="0"/>
              </a:rPr>
              <a:t> Lincoln National Corporation</a:t>
            </a:r>
          </a:p>
        </p:txBody>
      </p:sp>
    </p:spTree>
  </p:cSld>
  <p:clrMap bg1="lt1" tx1="dk1" bg2="lt2" tx2="dk2" accent1="accent1" accent2="accent2" accent3="accent3" accent4="accent4" accent5="accent5" accent6="accent6" hlink="hlink" folHlink="folHlink"/>
  <p:sldLayoutIdLst>
    <p:sldLayoutId id="2147484803" r:id="rId1"/>
    <p:sldLayoutId id="2147484804" r:id="rId2"/>
  </p:sldLayoutIdLst>
  <p:txStyles>
    <p:titleStyle>
      <a:lvl1pPr algn="l" rtl="0" eaLnBrk="0" fontAlgn="base" hangingPunct="0">
        <a:spcBef>
          <a:spcPct val="0"/>
        </a:spcBef>
        <a:spcAft>
          <a:spcPct val="0"/>
        </a:spcAft>
        <a:defRPr sz="3400" kern="1200">
          <a:solidFill>
            <a:schemeClr val="tx1"/>
          </a:solidFill>
          <a:latin typeface="Georgia" panose="02040502050405020303" pitchFamily="18" charset="0"/>
          <a:ea typeface="+mj-ea"/>
          <a:cs typeface="+mj-cs"/>
        </a:defRPr>
      </a:lvl1pPr>
      <a:lvl2pPr algn="l" rtl="0" eaLnBrk="0" fontAlgn="base" hangingPunct="0">
        <a:spcBef>
          <a:spcPct val="0"/>
        </a:spcBef>
        <a:spcAft>
          <a:spcPct val="0"/>
        </a:spcAft>
        <a:defRPr sz="3400">
          <a:solidFill>
            <a:schemeClr val="tx1"/>
          </a:solidFill>
          <a:latin typeface="Georgia" panose="02040502050405020303" pitchFamily="18" charset="0"/>
        </a:defRPr>
      </a:lvl2pPr>
      <a:lvl3pPr algn="l" rtl="0" eaLnBrk="0" fontAlgn="base" hangingPunct="0">
        <a:spcBef>
          <a:spcPct val="0"/>
        </a:spcBef>
        <a:spcAft>
          <a:spcPct val="0"/>
        </a:spcAft>
        <a:defRPr sz="3400">
          <a:solidFill>
            <a:schemeClr val="tx1"/>
          </a:solidFill>
          <a:latin typeface="Georgia" panose="02040502050405020303" pitchFamily="18" charset="0"/>
        </a:defRPr>
      </a:lvl3pPr>
      <a:lvl4pPr algn="l" rtl="0" eaLnBrk="0" fontAlgn="base" hangingPunct="0">
        <a:spcBef>
          <a:spcPct val="0"/>
        </a:spcBef>
        <a:spcAft>
          <a:spcPct val="0"/>
        </a:spcAft>
        <a:defRPr sz="3400">
          <a:solidFill>
            <a:schemeClr val="tx1"/>
          </a:solidFill>
          <a:latin typeface="Georgia" panose="02040502050405020303" pitchFamily="18" charset="0"/>
        </a:defRPr>
      </a:lvl4pPr>
      <a:lvl5pPr algn="l" rtl="0" eaLnBrk="0" fontAlgn="base" hangingPunct="0">
        <a:spcBef>
          <a:spcPct val="0"/>
        </a:spcBef>
        <a:spcAft>
          <a:spcPct val="0"/>
        </a:spcAft>
        <a:defRPr sz="3400">
          <a:solidFill>
            <a:schemeClr val="tx1"/>
          </a:solidFill>
          <a:latin typeface="Georgia" panose="02040502050405020303" pitchFamily="18" charset="0"/>
        </a:defRPr>
      </a:lvl5pPr>
      <a:lvl6pPr marL="457200" algn="l" rtl="0" fontAlgn="base">
        <a:spcBef>
          <a:spcPct val="0"/>
        </a:spcBef>
        <a:spcAft>
          <a:spcPct val="0"/>
        </a:spcAft>
        <a:defRPr sz="3400">
          <a:solidFill>
            <a:schemeClr val="tx1"/>
          </a:solidFill>
          <a:latin typeface="Georgia" panose="02040502050405020303" pitchFamily="18" charset="0"/>
        </a:defRPr>
      </a:lvl6pPr>
      <a:lvl7pPr marL="914400" algn="l" rtl="0" fontAlgn="base">
        <a:spcBef>
          <a:spcPct val="0"/>
        </a:spcBef>
        <a:spcAft>
          <a:spcPct val="0"/>
        </a:spcAft>
        <a:defRPr sz="3400">
          <a:solidFill>
            <a:schemeClr val="tx1"/>
          </a:solidFill>
          <a:latin typeface="Georgia" panose="02040502050405020303" pitchFamily="18" charset="0"/>
        </a:defRPr>
      </a:lvl7pPr>
      <a:lvl8pPr marL="1371600" algn="l" rtl="0" fontAlgn="base">
        <a:spcBef>
          <a:spcPct val="0"/>
        </a:spcBef>
        <a:spcAft>
          <a:spcPct val="0"/>
        </a:spcAft>
        <a:defRPr sz="3400">
          <a:solidFill>
            <a:schemeClr val="tx1"/>
          </a:solidFill>
          <a:latin typeface="Georgia" panose="02040502050405020303" pitchFamily="18" charset="0"/>
        </a:defRPr>
      </a:lvl8pPr>
      <a:lvl9pPr marL="1828800" algn="l" rtl="0" fontAlgn="base">
        <a:spcBef>
          <a:spcPct val="0"/>
        </a:spcBef>
        <a:spcAft>
          <a:spcPct val="0"/>
        </a:spcAft>
        <a:defRPr sz="3400">
          <a:solidFill>
            <a:schemeClr val="tx1"/>
          </a:solidFill>
          <a:latin typeface="Georgia" panose="02040502050405020303" pitchFamily="18" charset="0"/>
        </a:defRPr>
      </a:lvl9pPr>
    </p:titleStyle>
    <p:bodyStyle>
      <a:lvl1pPr marL="182563" indent="-182563" algn="l" rtl="0" eaLnBrk="0" fontAlgn="base" hangingPunct="0">
        <a:spcBef>
          <a:spcPct val="0"/>
        </a:spcBef>
        <a:spcAft>
          <a:spcPts val="800"/>
        </a:spcAft>
        <a:buClr>
          <a:schemeClr val="tx1"/>
        </a:buClr>
        <a:buFont typeface="Arial" panose="020B0604020202020204" pitchFamily="34" charset="0"/>
        <a:buChar char="•"/>
        <a:defRPr sz="1600" kern="400">
          <a:solidFill>
            <a:schemeClr val="tx1"/>
          </a:solidFill>
          <a:latin typeface="+mn-lt"/>
          <a:ea typeface="+mn-ea"/>
          <a:cs typeface="Arial" panose="020B0604020202020204" pitchFamily="34" charset="0"/>
        </a:defRPr>
      </a:lvl1pPr>
      <a:lvl2pPr marL="365125" indent="-182563"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2pPr>
      <a:lvl3pPr marL="685800"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3pPr>
      <a:lvl4pPr marL="858838"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4pPr>
      <a:lvl5pPr marL="1031875"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Title Placeholder 1">
            <a:extLst>
              <a:ext uri="{FF2B5EF4-FFF2-40B4-BE49-F238E27FC236}">
                <a16:creationId xmlns:a16="http://schemas.microsoft.com/office/drawing/2014/main" id="{CC3E4784-4847-13F6-FBC2-5ADB71B66E38}"/>
              </a:ext>
            </a:extLst>
          </p:cNvPr>
          <p:cNvSpPr>
            <a:spLocks noGrp="1" noChangeArrowheads="1"/>
          </p:cNvSpPr>
          <p:nvPr>
            <p:ph type="title"/>
          </p:nvPr>
        </p:nvSpPr>
        <p:spPr bwMode="auto">
          <a:xfrm>
            <a:off x="571500" y="484188"/>
            <a:ext cx="110363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Click to enter title</a:t>
            </a:r>
          </a:p>
        </p:txBody>
      </p:sp>
      <p:sp>
        <p:nvSpPr>
          <p:cNvPr id="4099" name="Text Placeholder 2">
            <a:extLst>
              <a:ext uri="{FF2B5EF4-FFF2-40B4-BE49-F238E27FC236}">
                <a16:creationId xmlns:a16="http://schemas.microsoft.com/office/drawing/2014/main" id="{619F6FA6-8792-17B1-5F33-A4E79410AE68}"/>
              </a:ext>
            </a:extLst>
          </p:cNvPr>
          <p:cNvSpPr>
            <a:spLocks noGrp="1" noChangeArrowheads="1"/>
          </p:cNvSpPr>
          <p:nvPr>
            <p:ph type="body" idx="1"/>
          </p:nvPr>
        </p:nvSpPr>
        <p:spPr bwMode="auto">
          <a:xfrm>
            <a:off x="571500" y="2000250"/>
            <a:ext cx="110363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Click to enter text</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6" name="TextBox 5">
            <a:extLst>
              <a:ext uri="{FF2B5EF4-FFF2-40B4-BE49-F238E27FC236}">
                <a16:creationId xmlns:a16="http://schemas.microsoft.com/office/drawing/2014/main" id="{BD121299-DB4D-3912-6EB6-E21E0B220D0D}"/>
              </a:ext>
            </a:extLst>
          </p:cNvPr>
          <p:cNvSpPr txBox="1"/>
          <p:nvPr userDrawn="1"/>
        </p:nvSpPr>
        <p:spPr>
          <a:xfrm>
            <a:off x="11352213" y="6457950"/>
            <a:ext cx="301625" cy="107950"/>
          </a:xfrm>
          <a:prstGeom prst="rect">
            <a:avLst/>
          </a:prstGeom>
          <a:noFill/>
        </p:spPr>
        <p:txBody>
          <a:bodyPr lIns="0" tIns="0" rIns="0" bIns="0" anchor="b">
            <a:spAutoFit/>
          </a:bodyPr>
          <a:lstStyle/>
          <a:p>
            <a:pPr algn="r" eaLnBrk="1" fontAlgn="auto" hangingPunct="1">
              <a:spcBef>
                <a:spcPts val="0"/>
              </a:spcBef>
              <a:spcAft>
                <a:spcPts val="0"/>
              </a:spcAft>
              <a:defRPr/>
            </a:pPr>
            <a:fld id="{9A2BF984-B918-45C1-BC02-EDDD8E508009}" type="slidenum">
              <a:rPr lang="en-US" sz="700" kern="400">
                <a:latin typeface="+mn-lt"/>
                <a:cs typeface="Arial" panose="020B0604020202020204" pitchFamily="34" charset="0"/>
              </a:rPr>
              <a:pPr algn="r" eaLnBrk="1" fontAlgn="auto" hangingPunct="1">
                <a:spcBef>
                  <a:spcPts val="0"/>
                </a:spcBef>
                <a:spcAft>
                  <a:spcPts val="0"/>
                </a:spcAft>
                <a:defRPr/>
              </a:pPr>
              <a:t>‹#›</a:t>
            </a:fld>
            <a:endParaRPr lang="en-US" sz="700" kern="400" dirty="0">
              <a:latin typeface="+mn-lt"/>
              <a:cs typeface="Arial" panose="020B0604020202020204" pitchFamily="34" charset="0"/>
            </a:endParaRPr>
          </a:p>
        </p:txBody>
      </p:sp>
      <p:sp>
        <p:nvSpPr>
          <p:cNvPr id="2" name="TextBox 1">
            <a:extLst>
              <a:ext uri="{FF2B5EF4-FFF2-40B4-BE49-F238E27FC236}">
                <a16:creationId xmlns:a16="http://schemas.microsoft.com/office/drawing/2014/main" id="{559F72F0-FBDB-8BE7-AF91-B456AC0AD5B6}"/>
              </a:ext>
            </a:extLst>
          </p:cNvPr>
          <p:cNvSpPr txBox="1"/>
          <p:nvPr userDrawn="1"/>
        </p:nvSpPr>
        <p:spPr>
          <a:xfrm>
            <a:off x="2041525" y="6411913"/>
            <a:ext cx="6950075" cy="153987"/>
          </a:xfrm>
          <a:prstGeom prst="rect">
            <a:avLst/>
          </a:prstGeom>
          <a:noFill/>
        </p:spPr>
        <p:txBody>
          <a:bodyPr lIns="0" tIns="0" rIns="0" bIns="0" anchor="b">
            <a:spAutoFit/>
          </a:bodyPr>
          <a:lstStyle/>
          <a:p>
            <a:pPr algn="ctr" eaLnBrk="1" fontAlgn="auto" hangingPunct="1">
              <a:spcBef>
                <a:spcPts val="0"/>
              </a:spcBef>
              <a:spcAft>
                <a:spcPts val="0"/>
              </a:spcAft>
              <a:defRPr/>
            </a:pPr>
            <a:r>
              <a:rPr lang="en-US" sz="1000" b="1" kern="400" dirty="0">
                <a:latin typeface="+mn-lt"/>
                <a:cs typeface="Arial" panose="020B0604020202020204" pitchFamily="34" charset="0"/>
              </a:rPr>
              <a:t>For financial professional use only. Not for use with the public.</a:t>
            </a:r>
          </a:p>
        </p:txBody>
      </p:sp>
      <p:sp>
        <p:nvSpPr>
          <p:cNvPr id="4102" name="TextBox 2">
            <a:extLst>
              <a:ext uri="{FF2B5EF4-FFF2-40B4-BE49-F238E27FC236}">
                <a16:creationId xmlns:a16="http://schemas.microsoft.com/office/drawing/2014/main" id="{859AF381-D075-3EC4-776D-057C405DECFA}"/>
              </a:ext>
            </a:extLst>
          </p:cNvPr>
          <p:cNvSpPr txBox="1">
            <a:spLocks noChangeArrowheads="1"/>
          </p:cNvSpPr>
          <p:nvPr userDrawn="1"/>
        </p:nvSpPr>
        <p:spPr bwMode="auto">
          <a:xfrm>
            <a:off x="546100" y="6411913"/>
            <a:ext cx="1708150" cy="153987"/>
          </a:xfrm>
          <a:prstGeom prst="rect">
            <a:avLst/>
          </a:prstGeom>
          <a:noFill/>
          <a:ln>
            <a:noFill/>
          </a:ln>
        </p:spPr>
        <p:txBody>
          <a:bodyPr lIns="0" tIns="0" rIns="0" bIns="0" anchor="b">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defRPr/>
            </a:pPr>
            <a:r>
              <a:rPr lang="en-US" altLang="en-US" sz="1000">
                <a:latin typeface="adobe-clean"/>
              </a:rPr>
              <a:t>LCN-6164693-121523 </a:t>
            </a:r>
            <a:endParaRPr lang="en-US" altLang="en-US" sz="1000">
              <a:cs typeface="Arial" panose="020B0604020202020204" pitchFamily="34" charset="0"/>
            </a:endParaRPr>
          </a:p>
        </p:txBody>
      </p:sp>
      <p:sp>
        <p:nvSpPr>
          <p:cNvPr id="4" name="TextBox 3">
            <a:extLst>
              <a:ext uri="{FF2B5EF4-FFF2-40B4-BE49-F238E27FC236}">
                <a16:creationId xmlns:a16="http://schemas.microsoft.com/office/drawing/2014/main" id="{0C511604-2481-F668-44D5-85CD7CEEA0D7}"/>
              </a:ext>
            </a:extLst>
          </p:cNvPr>
          <p:cNvSpPr txBox="1"/>
          <p:nvPr userDrawn="1"/>
        </p:nvSpPr>
        <p:spPr>
          <a:xfrm>
            <a:off x="8991600" y="6411913"/>
            <a:ext cx="2243138" cy="153987"/>
          </a:xfrm>
          <a:prstGeom prst="rect">
            <a:avLst/>
          </a:prstGeom>
          <a:noFill/>
        </p:spPr>
        <p:txBody>
          <a:bodyPr lIns="0" tIns="0" rIns="0" bIns="0" anchor="b">
            <a:spAutoFit/>
          </a:bodyPr>
          <a:lstStyle/>
          <a:p>
            <a:pPr algn="r">
              <a:defRPr/>
            </a:pPr>
            <a:r>
              <a:rPr lang="en-US" sz="1000" kern="400" dirty="0">
                <a:cs typeface="Arial" panose="020B0604020202020204" pitchFamily="34" charset="0"/>
              </a:rPr>
              <a:t>©2024 Lincoln National Corporation</a:t>
            </a:r>
          </a:p>
        </p:txBody>
      </p:sp>
    </p:spTree>
  </p:cSld>
  <p:clrMap bg1="lt1" tx1="dk1" bg2="lt2" tx2="dk2" accent1="accent1" accent2="accent2" accent3="accent3" accent4="accent4" accent5="accent5" accent6="accent6" hlink="hlink" folHlink="folHlink"/>
  <p:sldLayoutIdLst>
    <p:sldLayoutId id="2147484805" r:id="rId1"/>
  </p:sldLayoutIdLst>
  <p:txStyles>
    <p:titleStyle>
      <a:lvl1pPr algn="l" rtl="0" eaLnBrk="0" fontAlgn="base" hangingPunct="0">
        <a:spcBef>
          <a:spcPct val="0"/>
        </a:spcBef>
        <a:spcAft>
          <a:spcPct val="0"/>
        </a:spcAft>
        <a:defRPr sz="3400" kern="1200">
          <a:solidFill>
            <a:schemeClr val="tx1"/>
          </a:solidFill>
          <a:latin typeface="Georgia" panose="02040502050405020303" pitchFamily="18" charset="0"/>
          <a:ea typeface="+mj-ea"/>
          <a:cs typeface="+mj-cs"/>
        </a:defRPr>
      </a:lvl1pPr>
      <a:lvl2pPr algn="l" rtl="0" eaLnBrk="0" fontAlgn="base" hangingPunct="0">
        <a:spcBef>
          <a:spcPct val="0"/>
        </a:spcBef>
        <a:spcAft>
          <a:spcPct val="0"/>
        </a:spcAft>
        <a:defRPr sz="3400">
          <a:solidFill>
            <a:schemeClr val="tx1"/>
          </a:solidFill>
          <a:latin typeface="Georgia" panose="02040502050405020303" pitchFamily="18" charset="0"/>
        </a:defRPr>
      </a:lvl2pPr>
      <a:lvl3pPr algn="l" rtl="0" eaLnBrk="0" fontAlgn="base" hangingPunct="0">
        <a:spcBef>
          <a:spcPct val="0"/>
        </a:spcBef>
        <a:spcAft>
          <a:spcPct val="0"/>
        </a:spcAft>
        <a:defRPr sz="3400">
          <a:solidFill>
            <a:schemeClr val="tx1"/>
          </a:solidFill>
          <a:latin typeface="Georgia" panose="02040502050405020303" pitchFamily="18" charset="0"/>
        </a:defRPr>
      </a:lvl3pPr>
      <a:lvl4pPr algn="l" rtl="0" eaLnBrk="0" fontAlgn="base" hangingPunct="0">
        <a:spcBef>
          <a:spcPct val="0"/>
        </a:spcBef>
        <a:spcAft>
          <a:spcPct val="0"/>
        </a:spcAft>
        <a:defRPr sz="3400">
          <a:solidFill>
            <a:schemeClr val="tx1"/>
          </a:solidFill>
          <a:latin typeface="Georgia" panose="02040502050405020303" pitchFamily="18" charset="0"/>
        </a:defRPr>
      </a:lvl4pPr>
      <a:lvl5pPr algn="l" rtl="0" eaLnBrk="0" fontAlgn="base" hangingPunct="0">
        <a:spcBef>
          <a:spcPct val="0"/>
        </a:spcBef>
        <a:spcAft>
          <a:spcPct val="0"/>
        </a:spcAft>
        <a:defRPr sz="3400">
          <a:solidFill>
            <a:schemeClr val="tx1"/>
          </a:solidFill>
          <a:latin typeface="Georgia" panose="02040502050405020303" pitchFamily="18" charset="0"/>
        </a:defRPr>
      </a:lvl5pPr>
      <a:lvl6pPr marL="457200" algn="l" rtl="0" fontAlgn="base">
        <a:spcBef>
          <a:spcPct val="0"/>
        </a:spcBef>
        <a:spcAft>
          <a:spcPct val="0"/>
        </a:spcAft>
        <a:defRPr sz="3400">
          <a:solidFill>
            <a:schemeClr val="tx1"/>
          </a:solidFill>
          <a:latin typeface="Georgia" panose="02040502050405020303" pitchFamily="18" charset="0"/>
        </a:defRPr>
      </a:lvl6pPr>
      <a:lvl7pPr marL="914400" algn="l" rtl="0" fontAlgn="base">
        <a:spcBef>
          <a:spcPct val="0"/>
        </a:spcBef>
        <a:spcAft>
          <a:spcPct val="0"/>
        </a:spcAft>
        <a:defRPr sz="3400">
          <a:solidFill>
            <a:schemeClr val="tx1"/>
          </a:solidFill>
          <a:latin typeface="Georgia" panose="02040502050405020303" pitchFamily="18" charset="0"/>
        </a:defRPr>
      </a:lvl7pPr>
      <a:lvl8pPr marL="1371600" algn="l" rtl="0" fontAlgn="base">
        <a:spcBef>
          <a:spcPct val="0"/>
        </a:spcBef>
        <a:spcAft>
          <a:spcPct val="0"/>
        </a:spcAft>
        <a:defRPr sz="3400">
          <a:solidFill>
            <a:schemeClr val="tx1"/>
          </a:solidFill>
          <a:latin typeface="Georgia" panose="02040502050405020303" pitchFamily="18" charset="0"/>
        </a:defRPr>
      </a:lvl8pPr>
      <a:lvl9pPr marL="1828800" algn="l" rtl="0" fontAlgn="base">
        <a:spcBef>
          <a:spcPct val="0"/>
        </a:spcBef>
        <a:spcAft>
          <a:spcPct val="0"/>
        </a:spcAft>
        <a:defRPr sz="3400">
          <a:solidFill>
            <a:schemeClr val="tx1"/>
          </a:solidFill>
          <a:latin typeface="Georgia" panose="02040502050405020303" pitchFamily="18" charset="0"/>
        </a:defRPr>
      </a:lvl9pPr>
    </p:titleStyle>
    <p:bodyStyle>
      <a:lvl1pPr marL="182563" indent="-182563" algn="l" rtl="0" eaLnBrk="0" fontAlgn="base" hangingPunct="0">
        <a:spcBef>
          <a:spcPct val="0"/>
        </a:spcBef>
        <a:spcAft>
          <a:spcPts val="800"/>
        </a:spcAft>
        <a:buClr>
          <a:schemeClr val="tx1"/>
        </a:buClr>
        <a:buFont typeface="Arial" panose="020B0604020202020204" pitchFamily="34" charset="0"/>
        <a:buChar char="•"/>
        <a:defRPr sz="1600" kern="400">
          <a:solidFill>
            <a:schemeClr val="tx1"/>
          </a:solidFill>
          <a:latin typeface="+mn-lt"/>
          <a:ea typeface="+mn-ea"/>
          <a:cs typeface="Arial" panose="020B0604020202020204" pitchFamily="34" charset="0"/>
        </a:defRPr>
      </a:lvl1pPr>
      <a:lvl2pPr marL="365125" indent="-182563"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2pPr>
      <a:lvl3pPr marL="685800"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3pPr>
      <a:lvl4pPr marL="858838"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4pPr>
      <a:lvl5pPr marL="1031875"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5122" name="Title Placeholder 1">
            <a:extLst>
              <a:ext uri="{FF2B5EF4-FFF2-40B4-BE49-F238E27FC236}">
                <a16:creationId xmlns:a16="http://schemas.microsoft.com/office/drawing/2014/main" id="{D3D59B96-BD6C-AC9A-AE2A-90979E656487}"/>
              </a:ext>
            </a:extLst>
          </p:cNvPr>
          <p:cNvSpPr>
            <a:spLocks noGrp="1" noChangeArrowheads="1"/>
          </p:cNvSpPr>
          <p:nvPr>
            <p:ph type="title"/>
          </p:nvPr>
        </p:nvSpPr>
        <p:spPr bwMode="auto">
          <a:xfrm>
            <a:off x="571500" y="484188"/>
            <a:ext cx="110363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Lorem ipsum dolor sit</a:t>
            </a:r>
          </a:p>
        </p:txBody>
      </p:sp>
      <p:sp>
        <p:nvSpPr>
          <p:cNvPr id="5123" name="Text Placeholder 2">
            <a:extLst>
              <a:ext uri="{FF2B5EF4-FFF2-40B4-BE49-F238E27FC236}">
                <a16:creationId xmlns:a16="http://schemas.microsoft.com/office/drawing/2014/main" id="{7B147526-4C99-9E81-7599-D4ABC13F3B82}"/>
              </a:ext>
            </a:extLst>
          </p:cNvPr>
          <p:cNvSpPr>
            <a:spLocks noGrp="1" noChangeArrowheads="1"/>
          </p:cNvSpPr>
          <p:nvPr>
            <p:ph type="body" idx="1"/>
          </p:nvPr>
        </p:nvSpPr>
        <p:spPr bwMode="auto">
          <a:xfrm>
            <a:off x="571500" y="2000250"/>
            <a:ext cx="110363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Click to enter text</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6" name="TextBox 5">
            <a:extLst>
              <a:ext uri="{FF2B5EF4-FFF2-40B4-BE49-F238E27FC236}">
                <a16:creationId xmlns:a16="http://schemas.microsoft.com/office/drawing/2014/main" id="{420B82EA-C082-37A2-FFA0-04E2D5142D37}"/>
              </a:ext>
            </a:extLst>
          </p:cNvPr>
          <p:cNvSpPr txBox="1"/>
          <p:nvPr userDrawn="1"/>
        </p:nvSpPr>
        <p:spPr>
          <a:xfrm>
            <a:off x="11344275" y="6457950"/>
            <a:ext cx="301625" cy="107950"/>
          </a:xfrm>
          <a:prstGeom prst="rect">
            <a:avLst/>
          </a:prstGeom>
          <a:noFill/>
        </p:spPr>
        <p:txBody>
          <a:bodyPr lIns="0" tIns="0" rIns="0" bIns="0" anchor="b">
            <a:spAutoFit/>
          </a:bodyPr>
          <a:lstStyle/>
          <a:p>
            <a:pPr algn="r" eaLnBrk="1" fontAlgn="auto" hangingPunct="1">
              <a:spcBef>
                <a:spcPts val="0"/>
              </a:spcBef>
              <a:spcAft>
                <a:spcPts val="0"/>
              </a:spcAft>
              <a:defRPr/>
            </a:pPr>
            <a:fld id="{62C6FA82-2260-45D7-9CF7-4EB471707880}" type="slidenum">
              <a:rPr lang="en-US" sz="700" kern="400">
                <a:solidFill>
                  <a:schemeClr val="bg1"/>
                </a:solidFill>
                <a:latin typeface="+mn-lt"/>
                <a:cs typeface="Arial" panose="020B0604020202020204" pitchFamily="34" charset="0"/>
              </a:rPr>
              <a:pPr algn="r" eaLnBrk="1" fontAlgn="auto" hangingPunct="1">
                <a:spcBef>
                  <a:spcPts val="0"/>
                </a:spcBef>
                <a:spcAft>
                  <a:spcPts val="0"/>
                </a:spcAft>
                <a:defRPr/>
              </a:pPr>
              <a:t>‹#›</a:t>
            </a:fld>
            <a:endParaRPr lang="en-US" sz="700" kern="400" dirty="0">
              <a:solidFill>
                <a:schemeClr val="bg1"/>
              </a:solidFill>
              <a:latin typeface="+mn-lt"/>
              <a:cs typeface="Arial" panose="020B0604020202020204" pitchFamily="34" charset="0"/>
            </a:endParaRPr>
          </a:p>
        </p:txBody>
      </p:sp>
      <p:sp>
        <p:nvSpPr>
          <p:cNvPr id="2" name="TextBox 1">
            <a:extLst>
              <a:ext uri="{FF2B5EF4-FFF2-40B4-BE49-F238E27FC236}">
                <a16:creationId xmlns:a16="http://schemas.microsoft.com/office/drawing/2014/main" id="{D26B1B02-11B7-B851-2213-DFFFE78DF524}"/>
              </a:ext>
            </a:extLst>
          </p:cNvPr>
          <p:cNvSpPr txBox="1"/>
          <p:nvPr userDrawn="1"/>
        </p:nvSpPr>
        <p:spPr>
          <a:xfrm>
            <a:off x="2041525" y="6411913"/>
            <a:ext cx="6950075" cy="153987"/>
          </a:xfrm>
          <a:prstGeom prst="rect">
            <a:avLst/>
          </a:prstGeom>
          <a:noFill/>
        </p:spPr>
        <p:txBody>
          <a:bodyPr lIns="0" tIns="0" rIns="0" bIns="0" anchor="b">
            <a:spAutoFit/>
          </a:bodyPr>
          <a:lstStyle/>
          <a:p>
            <a:pPr algn="ctr" eaLnBrk="1" fontAlgn="auto" hangingPunct="1">
              <a:spcBef>
                <a:spcPts val="0"/>
              </a:spcBef>
              <a:spcAft>
                <a:spcPts val="0"/>
              </a:spcAft>
              <a:defRPr/>
            </a:pPr>
            <a:r>
              <a:rPr lang="en-US" sz="1000" b="1" kern="400" dirty="0">
                <a:solidFill>
                  <a:schemeClr val="bg1"/>
                </a:solidFill>
                <a:latin typeface="+mn-lt"/>
                <a:cs typeface="Arial" panose="020B0604020202020204" pitchFamily="34" charset="0"/>
              </a:rPr>
              <a:t>For financial professional use only. Not for use with the public.</a:t>
            </a:r>
          </a:p>
        </p:txBody>
      </p:sp>
      <p:sp>
        <p:nvSpPr>
          <p:cNvPr id="5126" name="TextBox 2">
            <a:extLst>
              <a:ext uri="{FF2B5EF4-FFF2-40B4-BE49-F238E27FC236}">
                <a16:creationId xmlns:a16="http://schemas.microsoft.com/office/drawing/2014/main" id="{FE8C3A2D-C542-777C-F2B9-EAE9A1F3E223}"/>
              </a:ext>
            </a:extLst>
          </p:cNvPr>
          <p:cNvSpPr txBox="1">
            <a:spLocks noChangeArrowheads="1"/>
          </p:cNvSpPr>
          <p:nvPr userDrawn="1"/>
        </p:nvSpPr>
        <p:spPr bwMode="auto">
          <a:xfrm>
            <a:off x="546100" y="6411913"/>
            <a:ext cx="1708150" cy="153987"/>
          </a:xfrm>
          <a:prstGeom prst="rect">
            <a:avLst/>
          </a:prstGeom>
          <a:noFill/>
          <a:ln>
            <a:noFill/>
          </a:ln>
        </p:spPr>
        <p:txBody>
          <a:bodyPr lIns="0" tIns="0" rIns="0" bIns="0" anchor="b">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defRPr/>
            </a:pPr>
            <a:r>
              <a:rPr lang="en-US" altLang="en-US" sz="1000">
                <a:solidFill>
                  <a:schemeClr val="bg1"/>
                </a:solidFill>
                <a:latin typeface="adobe-clean"/>
              </a:rPr>
              <a:t>LCN-6164693-121523 </a:t>
            </a:r>
            <a:endParaRPr lang="en-US" altLang="en-US" sz="1000">
              <a:solidFill>
                <a:schemeClr val="bg1"/>
              </a:solidFill>
              <a:cs typeface="Arial" panose="020B0604020202020204" pitchFamily="34" charset="0"/>
            </a:endParaRPr>
          </a:p>
        </p:txBody>
      </p:sp>
      <p:sp>
        <p:nvSpPr>
          <p:cNvPr id="4" name="TextBox 3">
            <a:extLst>
              <a:ext uri="{FF2B5EF4-FFF2-40B4-BE49-F238E27FC236}">
                <a16:creationId xmlns:a16="http://schemas.microsoft.com/office/drawing/2014/main" id="{39332D52-9F17-03A8-21EC-42AAB7A40F2E}"/>
              </a:ext>
            </a:extLst>
          </p:cNvPr>
          <p:cNvSpPr txBox="1"/>
          <p:nvPr userDrawn="1"/>
        </p:nvSpPr>
        <p:spPr>
          <a:xfrm>
            <a:off x="8991600" y="6411913"/>
            <a:ext cx="2243138" cy="153987"/>
          </a:xfrm>
          <a:prstGeom prst="rect">
            <a:avLst/>
          </a:prstGeom>
          <a:noFill/>
        </p:spPr>
        <p:txBody>
          <a:bodyPr lIns="0" tIns="0" rIns="0" bIns="0" anchor="b">
            <a:spAutoFit/>
          </a:bodyPr>
          <a:lstStyle/>
          <a:p>
            <a:pPr algn="r">
              <a:defRPr/>
            </a:pPr>
            <a:r>
              <a:rPr lang="en-US" sz="1000" kern="400" dirty="0">
                <a:solidFill>
                  <a:schemeClr val="bg1"/>
                </a:solidFill>
                <a:cs typeface="Arial" panose="020B0604020202020204" pitchFamily="34" charset="0"/>
              </a:rPr>
              <a:t>©2024 Lincoln National Corporation</a:t>
            </a:r>
          </a:p>
        </p:txBody>
      </p:sp>
    </p:spTree>
  </p:cSld>
  <p:clrMap bg1="lt1" tx1="dk1" bg2="lt2" tx2="dk2" accent1="accent1" accent2="accent2" accent3="accent3" accent4="accent4" accent5="accent5" accent6="accent6" hlink="hlink" folHlink="folHlink"/>
  <p:sldLayoutIdLst>
    <p:sldLayoutId id="2147484806" r:id="rId1"/>
    <p:sldLayoutId id="2147484845" r:id="rId2"/>
    <p:sldLayoutId id="2147484846" r:id="rId3"/>
  </p:sldLayoutIdLst>
  <p:txStyles>
    <p:titleStyle>
      <a:lvl1pPr algn="l" rtl="0" eaLnBrk="0" fontAlgn="base" hangingPunct="0">
        <a:spcBef>
          <a:spcPct val="0"/>
        </a:spcBef>
        <a:spcAft>
          <a:spcPct val="0"/>
        </a:spcAft>
        <a:defRPr sz="3400" kern="1200">
          <a:solidFill>
            <a:schemeClr val="bg1"/>
          </a:solidFill>
          <a:latin typeface="Georgia" panose="02040502050405020303" pitchFamily="18" charset="0"/>
          <a:ea typeface="+mj-ea"/>
          <a:cs typeface="+mj-cs"/>
        </a:defRPr>
      </a:lvl1pPr>
      <a:lvl2pPr algn="l" rtl="0" eaLnBrk="0" fontAlgn="base" hangingPunct="0">
        <a:spcBef>
          <a:spcPct val="0"/>
        </a:spcBef>
        <a:spcAft>
          <a:spcPct val="0"/>
        </a:spcAft>
        <a:defRPr sz="3400">
          <a:solidFill>
            <a:schemeClr val="bg1"/>
          </a:solidFill>
          <a:latin typeface="Georgia" panose="02040502050405020303" pitchFamily="18" charset="0"/>
        </a:defRPr>
      </a:lvl2pPr>
      <a:lvl3pPr algn="l" rtl="0" eaLnBrk="0" fontAlgn="base" hangingPunct="0">
        <a:spcBef>
          <a:spcPct val="0"/>
        </a:spcBef>
        <a:spcAft>
          <a:spcPct val="0"/>
        </a:spcAft>
        <a:defRPr sz="3400">
          <a:solidFill>
            <a:schemeClr val="bg1"/>
          </a:solidFill>
          <a:latin typeface="Georgia" panose="02040502050405020303" pitchFamily="18" charset="0"/>
        </a:defRPr>
      </a:lvl3pPr>
      <a:lvl4pPr algn="l" rtl="0" eaLnBrk="0" fontAlgn="base" hangingPunct="0">
        <a:spcBef>
          <a:spcPct val="0"/>
        </a:spcBef>
        <a:spcAft>
          <a:spcPct val="0"/>
        </a:spcAft>
        <a:defRPr sz="3400">
          <a:solidFill>
            <a:schemeClr val="bg1"/>
          </a:solidFill>
          <a:latin typeface="Georgia" panose="02040502050405020303" pitchFamily="18" charset="0"/>
        </a:defRPr>
      </a:lvl4pPr>
      <a:lvl5pPr algn="l" rtl="0" eaLnBrk="0" fontAlgn="base" hangingPunct="0">
        <a:spcBef>
          <a:spcPct val="0"/>
        </a:spcBef>
        <a:spcAft>
          <a:spcPct val="0"/>
        </a:spcAft>
        <a:defRPr sz="3400">
          <a:solidFill>
            <a:schemeClr val="bg1"/>
          </a:solidFill>
          <a:latin typeface="Georgia" panose="02040502050405020303" pitchFamily="18" charset="0"/>
        </a:defRPr>
      </a:lvl5pPr>
      <a:lvl6pPr marL="457200" algn="l" rtl="0" fontAlgn="base">
        <a:spcBef>
          <a:spcPct val="0"/>
        </a:spcBef>
        <a:spcAft>
          <a:spcPct val="0"/>
        </a:spcAft>
        <a:defRPr sz="3400">
          <a:solidFill>
            <a:schemeClr val="bg1"/>
          </a:solidFill>
          <a:latin typeface="Georgia" panose="02040502050405020303" pitchFamily="18" charset="0"/>
        </a:defRPr>
      </a:lvl6pPr>
      <a:lvl7pPr marL="914400" algn="l" rtl="0" fontAlgn="base">
        <a:spcBef>
          <a:spcPct val="0"/>
        </a:spcBef>
        <a:spcAft>
          <a:spcPct val="0"/>
        </a:spcAft>
        <a:defRPr sz="3400">
          <a:solidFill>
            <a:schemeClr val="bg1"/>
          </a:solidFill>
          <a:latin typeface="Georgia" panose="02040502050405020303" pitchFamily="18" charset="0"/>
        </a:defRPr>
      </a:lvl7pPr>
      <a:lvl8pPr marL="1371600" algn="l" rtl="0" fontAlgn="base">
        <a:spcBef>
          <a:spcPct val="0"/>
        </a:spcBef>
        <a:spcAft>
          <a:spcPct val="0"/>
        </a:spcAft>
        <a:defRPr sz="3400">
          <a:solidFill>
            <a:schemeClr val="bg1"/>
          </a:solidFill>
          <a:latin typeface="Georgia" panose="02040502050405020303" pitchFamily="18" charset="0"/>
        </a:defRPr>
      </a:lvl8pPr>
      <a:lvl9pPr marL="1828800" algn="l" rtl="0" fontAlgn="base">
        <a:spcBef>
          <a:spcPct val="0"/>
        </a:spcBef>
        <a:spcAft>
          <a:spcPct val="0"/>
        </a:spcAft>
        <a:defRPr sz="3400">
          <a:solidFill>
            <a:schemeClr val="bg1"/>
          </a:solidFill>
          <a:latin typeface="Georgia" panose="02040502050405020303" pitchFamily="18" charset="0"/>
        </a:defRPr>
      </a:lvl9pPr>
    </p:titleStyle>
    <p:bodyStyle>
      <a:lvl1pPr marL="182563" indent="-182563" algn="l" rtl="0" eaLnBrk="0" fontAlgn="base" hangingPunct="0">
        <a:spcBef>
          <a:spcPct val="0"/>
        </a:spcBef>
        <a:spcAft>
          <a:spcPts val="600"/>
        </a:spcAft>
        <a:buClr>
          <a:schemeClr val="bg1"/>
        </a:buClr>
        <a:buFont typeface="Arial" panose="020B0604020202020204" pitchFamily="34" charset="0"/>
        <a:buChar char="•"/>
        <a:defRPr sz="1600" kern="400">
          <a:solidFill>
            <a:schemeClr val="bg1"/>
          </a:solidFill>
          <a:latin typeface="+mn-lt"/>
          <a:ea typeface="+mn-ea"/>
          <a:cs typeface="Arial" panose="020B0604020202020204" pitchFamily="34" charset="0"/>
        </a:defRPr>
      </a:lvl1pPr>
      <a:lvl2pPr marL="365125" indent="-182563" algn="l" rtl="0" eaLnBrk="0" fontAlgn="base" hangingPunct="0">
        <a:spcBef>
          <a:spcPct val="0"/>
        </a:spcBef>
        <a:spcAft>
          <a:spcPts val="600"/>
        </a:spcAft>
        <a:buClr>
          <a:schemeClr val="bg1"/>
        </a:buClr>
        <a:buFont typeface="Calibri" panose="020F0502020204030204" pitchFamily="34" charset="0"/>
        <a:buChar char="‒"/>
        <a:defRPr sz="1600" kern="400">
          <a:solidFill>
            <a:schemeClr val="bg1"/>
          </a:solidFill>
          <a:latin typeface="+mn-lt"/>
          <a:ea typeface="+mn-ea"/>
          <a:cs typeface="Arial" panose="020B0604020202020204" pitchFamily="34" charset="0"/>
        </a:defRPr>
      </a:lvl2pPr>
      <a:lvl3pPr marL="685800" indent="-173038" algn="l" rtl="0" eaLnBrk="0" fontAlgn="base" hangingPunct="0">
        <a:spcBef>
          <a:spcPct val="0"/>
        </a:spcBef>
        <a:spcAft>
          <a:spcPts val="600"/>
        </a:spcAft>
        <a:buClr>
          <a:schemeClr val="bg1"/>
        </a:buClr>
        <a:buFont typeface="Calibri" panose="020F0502020204030204" pitchFamily="34" charset="0"/>
        <a:buChar char="▫"/>
        <a:defRPr sz="1600" kern="400">
          <a:solidFill>
            <a:schemeClr val="bg1"/>
          </a:solidFill>
          <a:latin typeface="+mn-lt"/>
          <a:ea typeface="+mn-ea"/>
          <a:cs typeface="Arial" panose="020B0604020202020204" pitchFamily="34" charset="0"/>
        </a:defRPr>
      </a:lvl3pPr>
      <a:lvl4pPr marL="858838" indent="-173038" algn="l" rtl="0" eaLnBrk="0" fontAlgn="base" hangingPunct="0">
        <a:spcBef>
          <a:spcPct val="0"/>
        </a:spcBef>
        <a:spcAft>
          <a:spcPts val="600"/>
        </a:spcAft>
        <a:buClr>
          <a:schemeClr val="bg1"/>
        </a:buClr>
        <a:buFont typeface="Calibri" panose="020F0502020204030204" pitchFamily="34" charset="0"/>
        <a:buChar char="◦"/>
        <a:defRPr sz="1600" kern="400">
          <a:solidFill>
            <a:schemeClr val="bg1"/>
          </a:solidFill>
          <a:latin typeface="+mn-lt"/>
          <a:ea typeface="+mn-ea"/>
          <a:cs typeface="Arial" panose="020B0604020202020204" pitchFamily="34" charset="0"/>
        </a:defRPr>
      </a:lvl4pPr>
      <a:lvl5pPr marL="1031875" indent="-173038" algn="l" rtl="0" eaLnBrk="0" fontAlgn="base" hangingPunct="0">
        <a:spcBef>
          <a:spcPct val="0"/>
        </a:spcBef>
        <a:spcAft>
          <a:spcPts val="600"/>
        </a:spcAft>
        <a:buClr>
          <a:schemeClr val="bg1"/>
        </a:buClr>
        <a:buFont typeface="Calibri" panose="020F0502020204030204" pitchFamily="34" charset="0"/>
        <a:buChar char="»"/>
        <a:defRPr sz="1600" kern="400">
          <a:solidFill>
            <a:schemeClr val="bg1"/>
          </a:solidFill>
          <a:latin typeface="+mn-lt"/>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6146" name="Title Placeholder 1">
            <a:extLst>
              <a:ext uri="{FF2B5EF4-FFF2-40B4-BE49-F238E27FC236}">
                <a16:creationId xmlns:a16="http://schemas.microsoft.com/office/drawing/2014/main" id="{13C4288E-1CD9-A1A2-CEBB-B07265944557}"/>
              </a:ext>
            </a:extLst>
          </p:cNvPr>
          <p:cNvSpPr>
            <a:spLocks noGrp="1" noChangeArrowheads="1"/>
          </p:cNvSpPr>
          <p:nvPr>
            <p:ph type="title"/>
          </p:nvPr>
        </p:nvSpPr>
        <p:spPr bwMode="auto">
          <a:xfrm>
            <a:off x="571500" y="484188"/>
            <a:ext cx="110363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Click to enter title</a:t>
            </a:r>
          </a:p>
        </p:txBody>
      </p:sp>
      <p:sp>
        <p:nvSpPr>
          <p:cNvPr id="6147" name="Text Placeholder 2">
            <a:extLst>
              <a:ext uri="{FF2B5EF4-FFF2-40B4-BE49-F238E27FC236}">
                <a16:creationId xmlns:a16="http://schemas.microsoft.com/office/drawing/2014/main" id="{D1437B6A-99DC-6F86-12A9-93F61A5FA6AB}"/>
              </a:ext>
            </a:extLst>
          </p:cNvPr>
          <p:cNvSpPr>
            <a:spLocks noGrp="1" noChangeArrowheads="1"/>
          </p:cNvSpPr>
          <p:nvPr>
            <p:ph type="body" idx="1"/>
          </p:nvPr>
        </p:nvSpPr>
        <p:spPr bwMode="auto">
          <a:xfrm>
            <a:off x="571500" y="2000250"/>
            <a:ext cx="110363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Click to enter text</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6" name="TextBox 5">
            <a:extLst>
              <a:ext uri="{FF2B5EF4-FFF2-40B4-BE49-F238E27FC236}">
                <a16:creationId xmlns:a16="http://schemas.microsoft.com/office/drawing/2014/main" id="{FBC1828D-8FC9-8EEC-0F72-E22C18FC3A9A}"/>
              </a:ext>
            </a:extLst>
          </p:cNvPr>
          <p:cNvSpPr txBox="1"/>
          <p:nvPr userDrawn="1"/>
        </p:nvSpPr>
        <p:spPr>
          <a:xfrm>
            <a:off x="11352213" y="6457950"/>
            <a:ext cx="301625" cy="107950"/>
          </a:xfrm>
          <a:prstGeom prst="rect">
            <a:avLst/>
          </a:prstGeom>
          <a:noFill/>
        </p:spPr>
        <p:txBody>
          <a:bodyPr lIns="0" tIns="0" rIns="0" bIns="0" anchor="b">
            <a:spAutoFit/>
          </a:bodyPr>
          <a:lstStyle/>
          <a:p>
            <a:pPr algn="r" eaLnBrk="1" fontAlgn="auto" hangingPunct="1">
              <a:spcBef>
                <a:spcPts val="0"/>
              </a:spcBef>
              <a:spcAft>
                <a:spcPts val="0"/>
              </a:spcAft>
              <a:defRPr/>
            </a:pPr>
            <a:fld id="{0707E85E-BFA4-4D06-AD66-27D4A1801428}" type="slidenum">
              <a:rPr lang="en-US" sz="700" kern="400">
                <a:latin typeface="+mn-lt"/>
                <a:cs typeface="Arial" panose="020B0604020202020204" pitchFamily="34" charset="0"/>
              </a:rPr>
              <a:pPr algn="r" eaLnBrk="1" fontAlgn="auto" hangingPunct="1">
                <a:spcBef>
                  <a:spcPts val="0"/>
                </a:spcBef>
                <a:spcAft>
                  <a:spcPts val="0"/>
                </a:spcAft>
                <a:defRPr/>
              </a:pPr>
              <a:t>‹#›</a:t>
            </a:fld>
            <a:endParaRPr lang="en-US" sz="700" kern="400" dirty="0">
              <a:latin typeface="+mn-lt"/>
              <a:cs typeface="Arial" panose="020B0604020202020204" pitchFamily="34" charset="0"/>
            </a:endParaRPr>
          </a:p>
        </p:txBody>
      </p:sp>
      <p:sp>
        <p:nvSpPr>
          <p:cNvPr id="2" name="TextBox 1">
            <a:extLst>
              <a:ext uri="{FF2B5EF4-FFF2-40B4-BE49-F238E27FC236}">
                <a16:creationId xmlns:a16="http://schemas.microsoft.com/office/drawing/2014/main" id="{ABFCA456-1EFA-AA0C-B200-2F1F86D298AA}"/>
              </a:ext>
            </a:extLst>
          </p:cNvPr>
          <p:cNvSpPr txBox="1"/>
          <p:nvPr userDrawn="1"/>
        </p:nvSpPr>
        <p:spPr>
          <a:xfrm>
            <a:off x="2041525" y="6411913"/>
            <a:ext cx="6950075" cy="153987"/>
          </a:xfrm>
          <a:prstGeom prst="rect">
            <a:avLst/>
          </a:prstGeom>
          <a:noFill/>
        </p:spPr>
        <p:txBody>
          <a:bodyPr lIns="0" tIns="0" rIns="0" bIns="0" anchor="b">
            <a:spAutoFit/>
          </a:bodyPr>
          <a:lstStyle/>
          <a:p>
            <a:pPr algn="ctr" eaLnBrk="1" fontAlgn="auto" hangingPunct="1">
              <a:spcBef>
                <a:spcPts val="0"/>
              </a:spcBef>
              <a:spcAft>
                <a:spcPts val="0"/>
              </a:spcAft>
              <a:defRPr/>
            </a:pPr>
            <a:r>
              <a:rPr lang="en-US" sz="1000" b="1" kern="400" dirty="0">
                <a:latin typeface="+mn-lt"/>
                <a:cs typeface="Arial" panose="020B0604020202020204" pitchFamily="34" charset="0"/>
              </a:rPr>
              <a:t>For financial professional use only. Not for use with the public.</a:t>
            </a:r>
          </a:p>
        </p:txBody>
      </p:sp>
      <p:sp>
        <p:nvSpPr>
          <p:cNvPr id="6150" name="TextBox 2">
            <a:extLst>
              <a:ext uri="{FF2B5EF4-FFF2-40B4-BE49-F238E27FC236}">
                <a16:creationId xmlns:a16="http://schemas.microsoft.com/office/drawing/2014/main" id="{F949E932-951D-E510-BFE3-E00E1080615C}"/>
              </a:ext>
            </a:extLst>
          </p:cNvPr>
          <p:cNvSpPr txBox="1">
            <a:spLocks noChangeArrowheads="1"/>
          </p:cNvSpPr>
          <p:nvPr userDrawn="1"/>
        </p:nvSpPr>
        <p:spPr bwMode="auto">
          <a:xfrm>
            <a:off x="546100" y="6411913"/>
            <a:ext cx="1708150" cy="153987"/>
          </a:xfrm>
          <a:prstGeom prst="rect">
            <a:avLst/>
          </a:prstGeom>
          <a:noFill/>
          <a:ln>
            <a:noFill/>
          </a:ln>
        </p:spPr>
        <p:txBody>
          <a:bodyPr lIns="0" tIns="0" rIns="0" bIns="0" anchor="b">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defRPr/>
            </a:pPr>
            <a:r>
              <a:rPr lang="en-US" altLang="en-US" sz="1000">
                <a:latin typeface="adobe-clean"/>
              </a:rPr>
              <a:t>LCN-6164693-121523 </a:t>
            </a:r>
            <a:endParaRPr lang="en-US" altLang="en-US" sz="1000">
              <a:cs typeface="Arial" panose="020B0604020202020204" pitchFamily="34" charset="0"/>
            </a:endParaRPr>
          </a:p>
        </p:txBody>
      </p:sp>
      <p:sp>
        <p:nvSpPr>
          <p:cNvPr id="4" name="TextBox 3">
            <a:extLst>
              <a:ext uri="{FF2B5EF4-FFF2-40B4-BE49-F238E27FC236}">
                <a16:creationId xmlns:a16="http://schemas.microsoft.com/office/drawing/2014/main" id="{5DB32A44-C46A-4094-7D1B-E6271079BB8C}"/>
              </a:ext>
            </a:extLst>
          </p:cNvPr>
          <p:cNvSpPr txBox="1"/>
          <p:nvPr userDrawn="1"/>
        </p:nvSpPr>
        <p:spPr>
          <a:xfrm>
            <a:off x="8991600" y="6411913"/>
            <a:ext cx="2243138" cy="153987"/>
          </a:xfrm>
          <a:prstGeom prst="rect">
            <a:avLst/>
          </a:prstGeom>
          <a:noFill/>
        </p:spPr>
        <p:txBody>
          <a:bodyPr lIns="0" tIns="0" rIns="0" bIns="0" anchor="b">
            <a:spAutoFit/>
          </a:bodyPr>
          <a:lstStyle/>
          <a:p>
            <a:pPr algn="r">
              <a:defRPr/>
            </a:pPr>
            <a:r>
              <a:rPr lang="en-US" sz="1000" kern="400" dirty="0">
                <a:cs typeface="Arial" panose="020B0604020202020204" pitchFamily="34" charset="0"/>
              </a:rPr>
              <a:t>©2024 Lincoln National Corporation</a:t>
            </a:r>
          </a:p>
        </p:txBody>
      </p:sp>
    </p:spTree>
  </p:cSld>
  <p:clrMap bg1="lt1" tx1="dk1" bg2="lt2" tx2="dk2" accent1="accent1" accent2="accent2" accent3="accent3" accent4="accent4" accent5="accent5" accent6="accent6" hlink="hlink" folHlink="folHlink"/>
  <p:sldLayoutIdLst>
    <p:sldLayoutId id="2147484807" r:id="rId1"/>
    <p:sldLayoutId id="2147484808" r:id="rId2"/>
  </p:sldLayoutIdLst>
  <p:txStyles>
    <p:titleStyle>
      <a:lvl1pPr algn="l" rtl="0" eaLnBrk="0" fontAlgn="base" hangingPunct="0">
        <a:spcBef>
          <a:spcPct val="0"/>
        </a:spcBef>
        <a:spcAft>
          <a:spcPct val="0"/>
        </a:spcAft>
        <a:defRPr sz="3400" kern="1200">
          <a:solidFill>
            <a:schemeClr val="tx1"/>
          </a:solidFill>
          <a:latin typeface="Georgia" panose="02040502050405020303" pitchFamily="18" charset="0"/>
          <a:ea typeface="+mj-ea"/>
          <a:cs typeface="+mj-cs"/>
        </a:defRPr>
      </a:lvl1pPr>
      <a:lvl2pPr algn="l" rtl="0" eaLnBrk="0" fontAlgn="base" hangingPunct="0">
        <a:spcBef>
          <a:spcPct val="0"/>
        </a:spcBef>
        <a:spcAft>
          <a:spcPct val="0"/>
        </a:spcAft>
        <a:defRPr sz="3400">
          <a:solidFill>
            <a:schemeClr val="tx1"/>
          </a:solidFill>
          <a:latin typeface="Georgia" panose="02040502050405020303" pitchFamily="18" charset="0"/>
        </a:defRPr>
      </a:lvl2pPr>
      <a:lvl3pPr algn="l" rtl="0" eaLnBrk="0" fontAlgn="base" hangingPunct="0">
        <a:spcBef>
          <a:spcPct val="0"/>
        </a:spcBef>
        <a:spcAft>
          <a:spcPct val="0"/>
        </a:spcAft>
        <a:defRPr sz="3400">
          <a:solidFill>
            <a:schemeClr val="tx1"/>
          </a:solidFill>
          <a:latin typeface="Georgia" panose="02040502050405020303" pitchFamily="18" charset="0"/>
        </a:defRPr>
      </a:lvl3pPr>
      <a:lvl4pPr algn="l" rtl="0" eaLnBrk="0" fontAlgn="base" hangingPunct="0">
        <a:spcBef>
          <a:spcPct val="0"/>
        </a:spcBef>
        <a:spcAft>
          <a:spcPct val="0"/>
        </a:spcAft>
        <a:defRPr sz="3400">
          <a:solidFill>
            <a:schemeClr val="tx1"/>
          </a:solidFill>
          <a:latin typeface="Georgia" panose="02040502050405020303" pitchFamily="18" charset="0"/>
        </a:defRPr>
      </a:lvl4pPr>
      <a:lvl5pPr algn="l" rtl="0" eaLnBrk="0" fontAlgn="base" hangingPunct="0">
        <a:spcBef>
          <a:spcPct val="0"/>
        </a:spcBef>
        <a:spcAft>
          <a:spcPct val="0"/>
        </a:spcAft>
        <a:defRPr sz="3400">
          <a:solidFill>
            <a:schemeClr val="tx1"/>
          </a:solidFill>
          <a:latin typeface="Georgia" panose="02040502050405020303" pitchFamily="18" charset="0"/>
        </a:defRPr>
      </a:lvl5pPr>
      <a:lvl6pPr marL="457200" algn="l" rtl="0" fontAlgn="base">
        <a:spcBef>
          <a:spcPct val="0"/>
        </a:spcBef>
        <a:spcAft>
          <a:spcPct val="0"/>
        </a:spcAft>
        <a:defRPr sz="3400">
          <a:solidFill>
            <a:schemeClr val="tx1"/>
          </a:solidFill>
          <a:latin typeface="Georgia" panose="02040502050405020303" pitchFamily="18" charset="0"/>
        </a:defRPr>
      </a:lvl6pPr>
      <a:lvl7pPr marL="914400" algn="l" rtl="0" fontAlgn="base">
        <a:spcBef>
          <a:spcPct val="0"/>
        </a:spcBef>
        <a:spcAft>
          <a:spcPct val="0"/>
        </a:spcAft>
        <a:defRPr sz="3400">
          <a:solidFill>
            <a:schemeClr val="tx1"/>
          </a:solidFill>
          <a:latin typeface="Georgia" panose="02040502050405020303" pitchFamily="18" charset="0"/>
        </a:defRPr>
      </a:lvl7pPr>
      <a:lvl8pPr marL="1371600" algn="l" rtl="0" fontAlgn="base">
        <a:spcBef>
          <a:spcPct val="0"/>
        </a:spcBef>
        <a:spcAft>
          <a:spcPct val="0"/>
        </a:spcAft>
        <a:defRPr sz="3400">
          <a:solidFill>
            <a:schemeClr val="tx1"/>
          </a:solidFill>
          <a:latin typeface="Georgia" panose="02040502050405020303" pitchFamily="18" charset="0"/>
        </a:defRPr>
      </a:lvl8pPr>
      <a:lvl9pPr marL="1828800" algn="l" rtl="0" fontAlgn="base">
        <a:spcBef>
          <a:spcPct val="0"/>
        </a:spcBef>
        <a:spcAft>
          <a:spcPct val="0"/>
        </a:spcAft>
        <a:defRPr sz="3400">
          <a:solidFill>
            <a:schemeClr val="tx1"/>
          </a:solidFill>
          <a:latin typeface="Georgia" panose="02040502050405020303" pitchFamily="18" charset="0"/>
        </a:defRPr>
      </a:lvl9pPr>
    </p:titleStyle>
    <p:bodyStyle>
      <a:lvl1pPr marL="182563" indent="-182563" algn="l" rtl="0" eaLnBrk="0" fontAlgn="base" hangingPunct="0">
        <a:spcBef>
          <a:spcPct val="0"/>
        </a:spcBef>
        <a:spcAft>
          <a:spcPts val="800"/>
        </a:spcAft>
        <a:buClr>
          <a:schemeClr val="tx1"/>
        </a:buClr>
        <a:buFont typeface="Arial" panose="020B0604020202020204" pitchFamily="34" charset="0"/>
        <a:buChar char="•"/>
        <a:defRPr sz="1600" kern="400">
          <a:solidFill>
            <a:schemeClr val="tx1"/>
          </a:solidFill>
          <a:latin typeface="+mn-lt"/>
          <a:ea typeface="+mn-ea"/>
          <a:cs typeface="Arial" panose="020B0604020202020204" pitchFamily="34" charset="0"/>
        </a:defRPr>
      </a:lvl1pPr>
      <a:lvl2pPr marL="365125" indent="-182563"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2pPr>
      <a:lvl3pPr marL="685800"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3pPr>
      <a:lvl4pPr marL="858838"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4pPr>
      <a:lvl5pPr marL="1031875"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7170" name="Title Placeholder 1">
            <a:extLst>
              <a:ext uri="{FF2B5EF4-FFF2-40B4-BE49-F238E27FC236}">
                <a16:creationId xmlns:a16="http://schemas.microsoft.com/office/drawing/2014/main" id="{049F5320-F346-878D-F198-F384AD8F6362}"/>
              </a:ext>
            </a:extLst>
          </p:cNvPr>
          <p:cNvSpPr>
            <a:spLocks noGrp="1" noChangeArrowheads="1"/>
          </p:cNvSpPr>
          <p:nvPr>
            <p:ph type="title"/>
          </p:nvPr>
        </p:nvSpPr>
        <p:spPr bwMode="auto">
          <a:xfrm>
            <a:off x="571500" y="484188"/>
            <a:ext cx="110363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Lorem ipsum dolor sit</a:t>
            </a:r>
          </a:p>
        </p:txBody>
      </p:sp>
      <p:sp>
        <p:nvSpPr>
          <p:cNvPr id="7171" name="Text Placeholder 2">
            <a:extLst>
              <a:ext uri="{FF2B5EF4-FFF2-40B4-BE49-F238E27FC236}">
                <a16:creationId xmlns:a16="http://schemas.microsoft.com/office/drawing/2014/main" id="{2719B275-5E25-B6B3-9F85-AAE447175B78}"/>
              </a:ext>
            </a:extLst>
          </p:cNvPr>
          <p:cNvSpPr>
            <a:spLocks noGrp="1" noChangeArrowheads="1"/>
          </p:cNvSpPr>
          <p:nvPr>
            <p:ph type="body" idx="1"/>
          </p:nvPr>
        </p:nvSpPr>
        <p:spPr bwMode="auto">
          <a:xfrm>
            <a:off x="571500" y="2000250"/>
            <a:ext cx="110363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Click to enter text</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6" name="TextBox 5">
            <a:extLst>
              <a:ext uri="{FF2B5EF4-FFF2-40B4-BE49-F238E27FC236}">
                <a16:creationId xmlns:a16="http://schemas.microsoft.com/office/drawing/2014/main" id="{134F4F6C-F4B9-D029-04A1-681FE71BCE43}"/>
              </a:ext>
            </a:extLst>
          </p:cNvPr>
          <p:cNvSpPr txBox="1"/>
          <p:nvPr userDrawn="1"/>
        </p:nvSpPr>
        <p:spPr>
          <a:xfrm>
            <a:off x="11344275" y="6457950"/>
            <a:ext cx="301625" cy="107950"/>
          </a:xfrm>
          <a:prstGeom prst="rect">
            <a:avLst/>
          </a:prstGeom>
          <a:noFill/>
        </p:spPr>
        <p:txBody>
          <a:bodyPr lIns="0" tIns="0" rIns="0" bIns="0" anchor="b">
            <a:spAutoFit/>
          </a:bodyPr>
          <a:lstStyle/>
          <a:p>
            <a:pPr algn="r" eaLnBrk="1" fontAlgn="auto" hangingPunct="1">
              <a:spcBef>
                <a:spcPts val="0"/>
              </a:spcBef>
              <a:spcAft>
                <a:spcPts val="0"/>
              </a:spcAft>
              <a:defRPr/>
            </a:pPr>
            <a:fld id="{A36E0228-B303-4794-A767-FA4260EB8FB7}" type="slidenum">
              <a:rPr lang="en-US" sz="700" kern="400">
                <a:solidFill>
                  <a:schemeClr val="bg1"/>
                </a:solidFill>
                <a:latin typeface="+mn-lt"/>
                <a:cs typeface="Arial" panose="020B0604020202020204" pitchFamily="34" charset="0"/>
              </a:rPr>
              <a:pPr algn="r" eaLnBrk="1" fontAlgn="auto" hangingPunct="1">
                <a:spcBef>
                  <a:spcPts val="0"/>
                </a:spcBef>
                <a:spcAft>
                  <a:spcPts val="0"/>
                </a:spcAft>
                <a:defRPr/>
              </a:pPr>
              <a:t>‹#›</a:t>
            </a:fld>
            <a:endParaRPr lang="en-US" sz="700" kern="400" dirty="0">
              <a:solidFill>
                <a:schemeClr val="bg1"/>
              </a:solidFill>
              <a:latin typeface="+mn-lt"/>
              <a:cs typeface="Arial" panose="020B0604020202020204" pitchFamily="34" charset="0"/>
            </a:endParaRPr>
          </a:p>
        </p:txBody>
      </p:sp>
      <p:sp>
        <p:nvSpPr>
          <p:cNvPr id="2" name="TextBox 1">
            <a:extLst>
              <a:ext uri="{FF2B5EF4-FFF2-40B4-BE49-F238E27FC236}">
                <a16:creationId xmlns:a16="http://schemas.microsoft.com/office/drawing/2014/main" id="{9BEB230F-89E2-0836-E8C9-1AFAEBBB192F}"/>
              </a:ext>
            </a:extLst>
          </p:cNvPr>
          <p:cNvSpPr txBox="1"/>
          <p:nvPr userDrawn="1"/>
        </p:nvSpPr>
        <p:spPr>
          <a:xfrm>
            <a:off x="2041525" y="6411913"/>
            <a:ext cx="6950075" cy="153987"/>
          </a:xfrm>
          <a:prstGeom prst="rect">
            <a:avLst/>
          </a:prstGeom>
          <a:noFill/>
        </p:spPr>
        <p:txBody>
          <a:bodyPr lIns="0" tIns="0" rIns="0" bIns="0" anchor="b">
            <a:spAutoFit/>
          </a:bodyPr>
          <a:lstStyle/>
          <a:p>
            <a:pPr algn="ctr" eaLnBrk="1" fontAlgn="auto" hangingPunct="1">
              <a:spcBef>
                <a:spcPts val="0"/>
              </a:spcBef>
              <a:spcAft>
                <a:spcPts val="0"/>
              </a:spcAft>
              <a:defRPr/>
            </a:pPr>
            <a:r>
              <a:rPr lang="en-US" sz="1000" b="1" kern="400" dirty="0">
                <a:solidFill>
                  <a:schemeClr val="bg1"/>
                </a:solidFill>
                <a:latin typeface="+mn-lt"/>
                <a:cs typeface="Arial" panose="020B0604020202020204" pitchFamily="34" charset="0"/>
              </a:rPr>
              <a:t>For financial professional use only. Not for use with the public.</a:t>
            </a:r>
          </a:p>
        </p:txBody>
      </p:sp>
      <p:sp>
        <p:nvSpPr>
          <p:cNvPr id="7174" name="TextBox 2">
            <a:extLst>
              <a:ext uri="{FF2B5EF4-FFF2-40B4-BE49-F238E27FC236}">
                <a16:creationId xmlns:a16="http://schemas.microsoft.com/office/drawing/2014/main" id="{8C02954D-2317-B383-3EA5-1BE3E342BB6A}"/>
              </a:ext>
            </a:extLst>
          </p:cNvPr>
          <p:cNvSpPr txBox="1">
            <a:spLocks noChangeArrowheads="1"/>
          </p:cNvSpPr>
          <p:nvPr userDrawn="1"/>
        </p:nvSpPr>
        <p:spPr bwMode="auto">
          <a:xfrm>
            <a:off x="546100" y="6411913"/>
            <a:ext cx="1708150" cy="153987"/>
          </a:xfrm>
          <a:prstGeom prst="rect">
            <a:avLst/>
          </a:prstGeom>
          <a:noFill/>
          <a:ln>
            <a:noFill/>
          </a:ln>
        </p:spPr>
        <p:txBody>
          <a:bodyPr lIns="0" tIns="0" rIns="0" bIns="0" anchor="b">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defRPr/>
            </a:pPr>
            <a:r>
              <a:rPr lang="en-US" altLang="en-US" sz="1000">
                <a:solidFill>
                  <a:schemeClr val="bg1"/>
                </a:solidFill>
                <a:latin typeface="adobe-clean"/>
              </a:rPr>
              <a:t>LCN-6164693-121523 </a:t>
            </a:r>
            <a:endParaRPr lang="en-US" altLang="en-US" sz="1000">
              <a:solidFill>
                <a:schemeClr val="bg1"/>
              </a:solidFill>
              <a:cs typeface="Arial" panose="020B0604020202020204" pitchFamily="34" charset="0"/>
            </a:endParaRPr>
          </a:p>
        </p:txBody>
      </p:sp>
      <p:sp>
        <p:nvSpPr>
          <p:cNvPr id="4" name="TextBox 3">
            <a:extLst>
              <a:ext uri="{FF2B5EF4-FFF2-40B4-BE49-F238E27FC236}">
                <a16:creationId xmlns:a16="http://schemas.microsoft.com/office/drawing/2014/main" id="{321BA43F-2813-DAD1-2CB3-4B92184F223C}"/>
              </a:ext>
            </a:extLst>
          </p:cNvPr>
          <p:cNvSpPr txBox="1"/>
          <p:nvPr userDrawn="1"/>
        </p:nvSpPr>
        <p:spPr>
          <a:xfrm>
            <a:off x="8991600" y="6411913"/>
            <a:ext cx="2243138" cy="153987"/>
          </a:xfrm>
          <a:prstGeom prst="rect">
            <a:avLst/>
          </a:prstGeom>
          <a:noFill/>
        </p:spPr>
        <p:txBody>
          <a:bodyPr lIns="0" tIns="0" rIns="0" bIns="0" anchor="b">
            <a:spAutoFit/>
          </a:bodyPr>
          <a:lstStyle/>
          <a:p>
            <a:pPr algn="r">
              <a:defRPr/>
            </a:pPr>
            <a:r>
              <a:rPr lang="en-US" sz="1000" kern="400" dirty="0">
                <a:solidFill>
                  <a:schemeClr val="bg1"/>
                </a:solidFill>
                <a:cs typeface="Arial" panose="020B0604020202020204" pitchFamily="34" charset="0"/>
              </a:rPr>
              <a:t>©2024 Lincoln National Corporation</a:t>
            </a:r>
          </a:p>
        </p:txBody>
      </p:sp>
    </p:spTree>
  </p:cSld>
  <p:clrMap bg1="lt1" tx1="dk1" bg2="lt2" tx2="dk2" accent1="accent1" accent2="accent2" accent3="accent3" accent4="accent4" accent5="accent5" accent6="accent6" hlink="hlink" folHlink="folHlink"/>
  <p:sldLayoutIdLst>
    <p:sldLayoutId id="2147484809" r:id="rId1"/>
    <p:sldLayoutId id="2147484847" r:id="rId2"/>
    <p:sldLayoutId id="2147484848" r:id="rId3"/>
    <p:sldLayoutId id="2147484810" r:id="rId4"/>
    <p:sldLayoutId id="2147484849" r:id="rId5"/>
    <p:sldLayoutId id="2147484850" r:id="rId6"/>
  </p:sldLayoutIdLst>
  <p:txStyles>
    <p:titleStyle>
      <a:lvl1pPr algn="l" rtl="0" eaLnBrk="0" fontAlgn="base" hangingPunct="0">
        <a:spcBef>
          <a:spcPct val="0"/>
        </a:spcBef>
        <a:spcAft>
          <a:spcPct val="0"/>
        </a:spcAft>
        <a:defRPr sz="3400" kern="1200">
          <a:solidFill>
            <a:schemeClr val="bg1"/>
          </a:solidFill>
          <a:latin typeface="Georgia" panose="02040502050405020303" pitchFamily="18" charset="0"/>
          <a:ea typeface="+mj-ea"/>
          <a:cs typeface="+mj-cs"/>
        </a:defRPr>
      </a:lvl1pPr>
      <a:lvl2pPr algn="l" rtl="0" eaLnBrk="0" fontAlgn="base" hangingPunct="0">
        <a:spcBef>
          <a:spcPct val="0"/>
        </a:spcBef>
        <a:spcAft>
          <a:spcPct val="0"/>
        </a:spcAft>
        <a:defRPr sz="3400">
          <a:solidFill>
            <a:schemeClr val="bg1"/>
          </a:solidFill>
          <a:latin typeface="Georgia" panose="02040502050405020303" pitchFamily="18" charset="0"/>
        </a:defRPr>
      </a:lvl2pPr>
      <a:lvl3pPr algn="l" rtl="0" eaLnBrk="0" fontAlgn="base" hangingPunct="0">
        <a:spcBef>
          <a:spcPct val="0"/>
        </a:spcBef>
        <a:spcAft>
          <a:spcPct val="0"/>
        </a:spcAft>
        <a:defRPr sz="3400">
          <a:solidFill>
            <a:schemeClr val="bg1"/>
          </a:solidFill>
          <a:latin typeface="Georgia" panose="02040502050405020303" pitchFamily="18" charset="0"/>
        </a:defRPr>
      </a:lvl3pPr>
      <a:lvl4pPr algn="l" rtl="0" eaLnBrk="0" fontAlgn="base" hangingPunct="0">
        <a:spcBef>
          <a:spcPct val="0"/>
        </a:spcBef>
        <a:spcAft>
          <a:spcPct val="0"/>
        </a:spcAft>
        <a:defRPr sz="3400">
          <a:solidFill>
            <a:schemeClr val="bg1"/>
          </a:solidFill>
          <a:latin typeface="Georgia" panose="02040502050405020303" pitchFamily="18" charset="0"/>
        </a:defRPr>
      </a:lvl4pPr>
      <a:lvl5pPr algn="l" rtl="0" eaLnBrk="0" fontAlgn="base" hangingPunct="0">
        <a:spcBef>
          <a:spcPct val="0"/>
        </a:spcBef>
        <a:spcAft>
          <a:spcPct val="0"/>
        </a:spcAft>
        <a:defRPr sz="3400">
          <a:solidFill>
            <a:schemeClr val="bg1"/>
          </a:solidFill>
          <a:latin typeface="Georgia" panose="02040502050405020303" pitchFamily="18" charset="0"/>
        </a:defRPr>
      </a:lvl5pPr>
      <a:lvl6pPr marL="457200" algn="l" rtl="0" fontAlgn="base">
        <a:spcBef>
          <a:spcPct val="0"/>
        </a:spcBef>
        <a:spcAft>
          <a:spcPct val="0"/>
        </a:spcAft>
        <a:defRPr sz="3400">
          <a:solidFill>
            <a:schemeClr val="bg1"/>
          </a:solidFill>
          <a:latin typeface="Georgia" panose="02040502050405020303" pitchFamily="18" charset="0"/>
        </a:defRPr>
      </a:lvl6pPr>
      <a:lvl7pPr marL="914400" algn="l" rtl="0" fontAlgn="base">
        <a:spcBef>
          <a:spcPct val="0"/>
        </a:spcBef>
        <a:spcAft>
          <a:spcPct val="0"/>
        </a:spcAft>
        <a:defRPr sz="3400">
          <a:solidFill>
            <a:schemeClr val="bg1"/>
          </a:solidFill>
          <a:latin typeface="Georgia" panose="02040502050405020303" pitchFamily="18" charset="0"/>
        </a:defRPr>
      </a:lvl7pPr>
      <a:lvl8pPr marL="1371600" algn="l" rtl="0" fontAlgn="base">
        <a:spcBef>
          <a:spcPct val="0"/>
        </a:spcBef>
        <a:spcAft>
          <a:spcPct val="0"/>
        </a:spcAft>
        <a:defRPr sz="3400">
          <a:solidFill>
            <a:schemeClr val="bg1"/>
          </a:solidFill>
          <a:latin typeface="Georgia" panose="02040502050405020303" pitchFamily="18" charset="0"/>
        </a:defRPr>
      </a:lvl8pPr>
      <a:lvl9pPr marL="1828800" algn="l" rtl="0" fontAlgn="base">
        <a:spcBef>
          <a:spcPct val="0"/>
        </a:spcBef>
        <a:spcAft>
          <a:spcPct val="0"/>
        </a:spcAft>
        <a:defRPr sz="3400">
          <a:solidFill>
            <a:schemeClr val="bg1"/>
          </a:solidFill>
          <a:latin typeface="Georgia" panose="02040502050405020303" pitchFamily="18" charset="0"/>
        </a:defRPr>
      </a:lvl9pPr>
    </p:titleStyle>
    <p:bodyStyle>
      <a:lvl1pPr marL="182563" indent="-182563" algn="l" rtl="0" eaLnBrk="0" fontAlgn="base" hangingPunct="0">
        <a:spcBef>
          <a:spcPct val="0"/>
        </a:spcBef>
        <a:spcAft>
          <a:spcPts val="600"/>
        </a:spcAft>
        <a:buClr>
          <a:schemeClr val="bg1"/>
        </a:buClr>
        <a:buFont typeface="Arial" panose="020B0604020202020204" pitchFamily="34" charset="0"/>
        <a:buChar char="•"/>
        <a:defRPr sz="1600" kern="400">
          <a:solidFill>
            <a:schemeClr val="bg1"/>
          </a:solidFill>
          <a:latin typeface="+mn-lt"/>
          <a:ea typeface="+mn-ea"/>
          <a:cs typeface="Arial" panose="020B0604020202020204" pitchFamily="34" charset="0"/>
        </a:defRPr>
      </a:lvl1pPr>
      <a:lvl2pPr marL="365125" indent="-182563" algn="l" rtl="0" eaLnBrk="0" fontAlgn="base" hangingPunct="0">
        <a:spcBef>
          <a:spcPct val="0"/>
        </a:spcBef>
        <a:spcAft>
          <a:spcPts val="600"/>
        </a:spcAft>
        <a:buClr>
          <a:schemeClr val="bg1"/>
        </a:buClr>
        <a:buFont typeface="Calibri" panose="020F0502020204030204" pitchFamily="34" charset="0"/>
        <a:buChar char="‒"/>
        <a:defRPr sz="1600" kern="400">
          <a:solidFill>
            <a:schemeClr val="bg1"/>
          </a:solidFill>
          <a:latin typeface="+mn-lt"/>
          <a:ea typeface="+mn-ea"/>
          <a:cs typeface="Arial" panose="020B0604020202020204" pitchFamily="34" charset="0"/>
        </a:defRPr>
      </a:lvl2pPr>
      <a:lvl3pPr marL="685800" indent="-173038" algn="l" rtl="0" eaLnBrk="0" fontAlgn="base" hangingPunct="0">
        <a:spcBef>
          <a:spcPct val="0"/>
        </a:spcBef>
        <a:spcAft>
          <a:spcPts val="600"/>
        </a:spcAft>
        <a:buClr>
          <a:schemeClr val="bg1"/>
        </a:buClr>
        <a:buFont typeface="Calibri" panose="020F0502020204030204" pitchFamily="34" charset="0"/>
        <a:buChar char="▫"/>
        <a:defRPr sz="1600" kern="400">
          <a:solidFill>
            <a:schemeClr val="bg1"/>
          </a:solidFill>
          <a:latin typeface="+mn-lt"/>
          <a:ea typeface="+mn-ea"/>
          <a:cs typeface="Arial" panose="020B0604020202020204" pitchFamily="34" charset="0"/>
        </a:defRPr>
      </a:lvl3pPr>
      <a:lvl4pPr marL="858838" indent="-173038" algn="l" rtl="0" eaLnBrk="0" fontAlgn="base" hangingPunct="0">
        <a:spcBef>
          <a:spcPct val="0"/>
        </a:spcBef>
        <a:spcAft>
          <a:spcPts val="600"/>
        </a:spcAft>
        <a:buClr>
          <a:schemeClr val="bg1"/>
        </a:buClr>
        <a:buFont typeface="Calibri" panose="020F0502020204030204" pitchFamily="34" charset="0"/>
        <a:buChar char="◦"/>
        <a:defRPr sz="1600" kern="400">
          <a:solidFill>
            <a:schemeClr val="bg1"/>
          </a:solidFill>
          <a:latin typeface="+mn-lt"/>
          <a:ea typeface="+mn-ea"/>
          <a:cs typeface="Arial" panose="020B0604020202020204" pitchFamily="34" charset="0"/>
        </a:defRPr>
      </a:lvl4pPr>
      <a:lvl5pPr marL="1031875" indent="-173038" algn="l" rtl="0" eaLnBrk="0" fontAlgn="base" hangingPunct="0">
        <a:spcBef>
          <a:spcPct val="0"/>
        </a:spcBef>
        <a:spcAft>
          <a:spcPts val="600"/>
        </a:spcAft>
        <a:buClr>
          <a:schemeClr val="bg1"/>
        </a:buClr>
        <a:buFont typeface="Calibri" panose="020F0502020204030204" pitchFamily="34" charset="0"/>
        <a:buChar char="»"/>
        <a:defRPr sz="1600" kern="400">
          <a:solidFill>
            <a:schemeClr val="bg1"/>
          </a:solidFill>
          <a:latin typeface="+mn-lt"/>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8194" name="Title Placeholder 1">
            <a:extLst>
              <a:ext uri="{FF2B5EF4-FFF2-40B4-BE49-F238E27FC236}">
                <a16:creationId xmlns:a16="http://schemas.microsoft.com/office/drawing/2014/main" id="{4E9996C9-E9BA-8E03-1152-CE578BB8A15D}"/>
              </a:ext>
            </a:extLst>
          </p:cNvPr>
          <p:cNvSpPr>
            <a:spLocks noGrp="1" noChangeArrowheads="1"/>
          </p:cNvSpPr>
          <p:nvPr>
            <p:ph type="title"/>
          </p:nvPr>
        </p:nvSpPr>
        <p:spPr bwMode="auto">
          <a:xfrm>
            <a:off x="571500" y="484188"/>
            <a:ext cx="110363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Click to enter title</a:t>
            </a:r>
          </a:p>
        </p:txBody>
      </p:sp>
      <p:sp>
        <p:nvSpPr>
          <p:cNvPr id="8195" name="Text Placeholder 2">
            <a:extLst>
              <a:ext uri="{FF2B5EF4-FFF2-40B4-BE49-F238E27FC236}">
                <a16:creationId xmlns:a16="http://schemas.microsoft.com/office/drawing/2014/main" id="{7DEFC883-269B-43F6-415E-EE79E30EAFB7}"/>
              </a:ext>
            </a:extLst>
          </p:cNvPr>
          <p:cNvSpPr>
            <a:spLocks noGrp="1" noChangeArrowheads="1"/>
          </p:cNvSpPr>
          <p:nvPr>
            <p:ph type="body" idx="1"/>
          </p:nvPr>
        </p:nvSpPr>
        <p:spPr bwMode="auto">
          <a:xfrm>
            <a:off x="571500" y="2000250"/>
            <a:ext cx="110363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Click to enter text</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6" name="TextBox 5">
            <a:extLst>
              <a:ext uri="{FF2B5EF4-FFF2-40B4-BE49-F238E27FC236}">
                <a16:creationId xmlns:a16="http://schemas.microsoft.com/office/drawing/2014/main" id="{41328A35-80DA-F864-38F9-0917607AC378}"/>
              </a:ext>
            </a:extLst>
          </p:cNvPr>
          <p:cNvSpPr txBox="1"/>
          <p:nvPr userDrawn="1"/>
        </p:nvSpPr>
        <p:spPr>
          <a:xfrm>
            <a:off x="11352213" y="6457950"/>
            <a:ext cx="301625" cy="107950"/>
          </a:xfrm>
          <a:prstGeom prst="rect">
            <a:avLst/>
          </a:prstGeom>
          <a:noFill/>
        </p:spPr>
        <p:txBody>
          <a:bodyPr lIns="0" tIns="0" rIns="0" bIns="0" anchor="b">
            <a:spAutoFit/>
          </a:bodyPr>
          <a:lstStyle/>
          <a:p>
            <a:pPr algn="r" eaLnBrk="1" fontAlgn="auto" hangingPunct="1">
              <a:spcBef>
                <a:spcPts val="0"/>
              </a:spcBef>
              <a:spcAft>
                <a:spcPts val="0"/>
              </a:spcAft>
              <a:defRPr/>
            </a:pPr>
            <a:fld id="{EE3B08B2-D4E2-4DF8-9405-5A44422E65D4}" type="slidenum">
              <a:rPr lang="en-US" sz="700" kern="400">
                <a:latin typeface="+mn-lt"/>
                <a:cs typeface="Arial" panose="020B0604020202020204" pitchFamily="34" charset="0"/>
              </a:rPr>
              <a:pPr algn="r" eaLnBrk="1" fontAlgn="auto" hangingPunct="1">
                <a:spcBef>
                  <a:spcPts val="0"/>
                </a:spcBef>
                <a:spcAft>
                  <a:spcPts val="0"/>
                </a:spcAft>
                <a:defRPr/>
              </a:pPr>
              <a:t>‹#›</a:t>
            </a:fld>
            <a:endParaRPr lang="en-US" sz="700" kern="400" dirty="0">
              <a:latin typeface="+mn-lt"/>
              <a:cs typeface="Arial" panose="020B0604020202020204" pitchFamily="34" charset="0"/>
            </a:endParaRPr>
          </a:p>
        </p:txBody>
      </p:sp>
      <p:sp>
        <p:nvSpPr>
          <p:cNvPr id="2" name="TextBox 1">
            <a:extLst>
              <a:ext uri="{FF2B5EF4-FFF2-40B4-BE49-F238E27FC236}">
                <a16:creationId xmlns:a16="http://schemas.microsoft.com/office/drawing/2014/main" id="{D75DFBDD-B085-9F22-3EBF-1EDB0B64B038}"/>
              </a:ext>
            </a:extLst>
          </p:cNvPr>
          <p:cNvSpPr txBox="1"/>
          <p:nvPr userDrawn="1"/>
        </p:nvSpPr>
        <p:spPr>
          <a:xfrm>
            <a:off x="2041525" y="6411913"/>
            <a:ext cx="6950075" cy="153987"/>
          </a:xfrm>
          <a:prstGeom prst="rect">
            <a:avLst/>
          </a:prstGeom>
          <a:noFill/>
        </p:spPr>
        <p:txBody>
          <a:bodyPr lIns="0" tIns="0" rIns="0" bIns="0" anchor="b">
            <a:spAutoFit/>
          </a:bodyPr>
          <a:lstStyle/>
          <a:p>
            <a:pPr algn="ctr" eaLnBrk="1" fontAlgn="auto" hangingPunct="1">
              <a:spcBef>
                <a:spcPts val="0"/>
              </a:spcBef>
              <a:spcAft>
                <a:spcPts val="0"/>
              </a:spcAft>
              <a:defRPr/>
            </a:pPr>
            <a:r>
              <a:rPr lang="en-US" sz="1000" b="1" kern="400" dirty="0">
                <a:latin typeface="+mn-lt"/>
                <a:cs typeface="Arial" panose="020B0604020202020204" pitchFamily="34" charset="0"/>
              </a:rPr>
              <a:t>For financial professional use only. Not for use with the public.</a:t>
            </a:r>
          </a:p>
        </p:txBody>
      </p:sp>
      <p:sp>
        <p:nvSpPr>
          <p:cNvPr id="8198" name="TextBox 2">
            <a:extLst>
              <a:ext uri="{FF2B5EF4-FFF2-40B4-BE49-F238E27FC236}">
                <a16:creationId xmlns:a16="http://schemas.microsoft.com/office/drawing/2014/main" id="{F6FAC6EE-5314-D9DF-B86B-0909C8840BAF}"/>
              </a:ext>
            </a:extLst>
          </p:cNvPr>
          <p:cNvSpPr txBox="1">
            <a:spLocks noChangeArrowheads="1"/>
          </p:cNvSpPr>
          <p:nvPr userDrawn="1"/>
        </p:nvSpPr>
        <p:spPr bwMode="auto">
          <a:xfrm>
            <a:off x="546100" y="6411913"/>
            <a:ext cx="1708150" cy="153987"/>
          </a:xfrm>
          <a:prstGeom prst="rect">
            <a:avLst/>
          </a:prstGeom>
          <a:noFill/>
          <a:ln>
            <a:noFill/>
          </a:ln>
        </p:spPr>
        <p:txBody>
          <a:bodyPr lIns="0" tIns="0" rIns="0" bIns="0" anchor="b">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defRPr/>
            </a:pPr>
            <a:r>
              <a:rPr lang="en-US" altLang="en-US" sz="1000">
                <a:latin typeface="adobe-clean"/>
              </a:rPr>
              <a:t>LCN-6164693-121523 </a:t>
            </a:r>
            <a:endParaRPr lang="en-US" altLang="en-US" sz="1000">
              <a:cs typeface="Arial" panose="020B0604020202020204" pitchFamily="34" charset="0"/>
            </a:endParaRPr>
          </a:p>
        </p:txBody>
      </p:sp>
      <p:sp>
        <p:nvSpPr>
          <p:cNvPr id="4" name="TextBox 3">
            <a:extLst>
              <a:ext uri="{FF2B5EF4-FFF2-40B4-BE49-F238E27FC236}">
                <a16:creationId xmlns:a16="http://schemas.microsoft.com/office/drawing/2014/main" id="{AF21CA07-3535-BFB2-4987-5189228CB5BE}"/>
              </a:ext>
            </a:extLst>
          </p:cNvPr>
          <p:cNvSpPr txBox="1"/>
          <p:nvPr userDrawn="1"/>
        </p:nvSpPr>
        <p:spPr>
          <a:xfrm>
            <a:off x="8991600" y="6411913"/>
            <a:ext cx="2243138" cy="153987"/>
          </a:xfrm>
          <a:prstGeom prst="rect">
            <a:avLst/>
          </a:prstGeom>
          <a:noFill/>
        </p:spPr>
        <p:txBody>
          <a:bodyPr lIns="0" tIns="0" rIns="0" bIns="0" anchor="b">
            <a:spAutoFit/>
          </a:bodyPr>
          <a:lstStyle/>
          <a:p>
            <a:pPr algn="r">
              <a:defRPr/>
            </a:pPr>
            <a:r>
              <a:rPr lang="en-US" sz="1000" kern="400" dirty="0">
                <a:cs typeface="Arial" panose="020B0604020202020204" pitchFamily="34" charset="0"/>
              </a:rPr>
              <a:t>©2024 Lincoln National Corporation</a:t>
            </a:r>
          </a:p>
        </p:txBody>
      </p:sp>
    </p:spTree>
  </p:cSld>
  <p:clrMap bg1="lt1" tx1="dk1" bg2="lt2" tx2="dk2" accent1="accent1" accent2="accent2" accent3="accent3" accent4="accent4" accent5="accent5" accent6="accent6" hlink="hlink" folHlink="folHlink"/>
  <p:sldLayoutIdLst>
    <p:sldLayoutId id="2147484811" r:id="rId1"/>
    <p:sldLayoutId id="2147484812" r:id="rId2"/>
    <p:sldLayoutId id="2147484813" r:id="rId3"/>
    <p:sldLayoutId id="2147484814" r:id="rId4"/>
    <p:sldLayoutId id="2147484815" r:id="rId5"/>
    <p:sldLayoutId id="2147484816" r:id="rId6"/>
    <p:sldLayoutId id="2147484817" r:id="rId7"/>
    <p:sldLayoutId id="2147484818" r:id="rId8"/>
    <p:sldLayoutId id="2147484819" r:id="rId9"/>
    <p:sldLayoutId id="2147484820" r:id="rId10"/>
    <p:sldLayoutId id="2147484821" r:id="rId11"/>
    <p:sldLayoutId id="2147484822" r:id="rId12"/>
    <p:sldLayoutId id="2147484823" r:id="rId13"/>
    <p:sldLayoutId id="2147484824" r:id="rId14"/>
    <p:sldLayoutId id="2147484825" r:id="rId15"/>
    <p:sldLayoutId id="2147484851" r:id="rId16"/>
  </p:sldLayoutIdLst>
  <p:txStyles>
    <p:titleStyle>
      <a:lvl1pPr algn="l" rtl="0" eaLnBrk="0" fontAlgn="base" hangingPunct="0">
        <a:spcBef>
          <a:spcPct val="0"/>
        </a:spcBef>
        <a:spcAft>
          <a:spcPct val="0"/>
        </a:spcAft>
        <a:defRPr sz="3400" kern="1200">
          <a:solidFill>
            <a:schemeClr val="tx1"/>
          </a:solidFill>
          <a:latin typeface="Georgia" panose="02040502050405020303" pitchFamily="18" charset="0"/>
          <a:ea typeface="+mj-ea"/>
          <a:cs typeface="+mj-cs"/>
        </a:defRPr>
      </a:lvl1pPr>
      <a:lvl2pPr algn="l" rtl="0" eaLnBrk="0" fontAlgn="base" hangingPunct="0">
        <a:spcBef>
          <a:spcPct val="0"/>
        </a:spcBef>
        <a:spcAft>
          <a:spcPct val="0"/>
        </a:spcAft>
        <a:defRPr sz="3400">
          <a:solidFill>
            <a:schemeClr val="tx1"/>
          </a:solidFill>
          <a:latin typeface="Georgia" panose="02040502050405020303" pitchFamily="18" charset="0"/>
        </a:defRPr>
      </a:lvl2pPr>
      <a:lvl3pPr algn="l" rtl="0" eaLnBrk="0" fontAlgn="base" hangingPunct="0">
        <a:spcBef>
          <a:spcPct val="0"/>
        </a:spcBef>
        <a:spcAft>
          <a:spcPct val="0"/>
        </a:spcAft>
        <a:defRPr sz="3400">
          <a:solidFill>
            <a:schemeClr val="tx1"/>
          </a:solidFill>
          <a:latin typeface="Georgia" panose="02040502050405020303" pitchFamily="18" charset="0"/>
        </a:defRPr>
      </a:lvl3pPr>
      <a:lvl4pPr algn="l" rtl="0" eaLnBrk="0" fontAlgn="base" hangingPunct="0">
        <a:spcBef>
          <a:spcPct val="0"/>
        </a:spcBef>
        <a:spcAft>
          <a:spcPct val="0"/>
        </a:spcAft>
        <a:defRPr sz="3400">
          <a:solidFill>
            <a:schemeClr val="tx1"/>
          </a:solidFill>
          <a:latin typeface="Georgia" panose="02040502050405020303" pitchFamily="18" charset="0"/>
        </a:defRPr>
      </a:lvl4pPr>
      <a:lvl5pPr algn="l" rtl="0" eaLnBrk="0" fontAlgn="base" hangingPunct="0">
        <a:spcBef>
          <a:spcPct val="0"/>
        </a:spcBef>
        <a:spcAft>
          <a:spcPct val="0"/>
        </a:spcAft>
        <a:defRPr sz="3400">
          <a:solidFill>
            <a:schemeClr val="tx1"/>
          </a:solidFill>
          <a:latin typeface="Georgia" panose="02040502050405020303" pitchFamily="18" charset="0"/>
        </a:defRPr>
      </a:lvl5pPr>
      <a:lvl6pPr marL="457200" algn="l" rtl="0" fontAlgn="base">
        <a:spcBef>
          <a:spcPct val="0"/>
        </a:spcBef>
        <a:spcAft>
          <a:spcPct val="0"/>
        </a:spcAft>
        <a:defRPr sz="3400">
          <a:solidFill>
            <a:schemeClr val="tx1"/>
          </a:solidFill>
          <a:latin typeface="Georgia" panose="02040502050405020303" pitchFamily="18" charset="0"/>
        </a:defRPr>
      </a:lvl6pPr>
      <a:lvl7pPr marL="914400" algn="l" rtl="0" fontAlgn="base">
        <a:spcBef>
          <a:spcPct val="0"/>
        </a:spcBef>
        <a:spcAft>
          <a:spcPct val="0"/>
        </a:spcAft>
        <a:defRPr sz="3400">
          <a:solidFill>
            <a:schemeClr val="tx1"/>
          </a:solidFill>
          <a:latin typeface="Georgia" panose="02040502050405020303" pitchFamily="18" charset="0"/>
        </a:defRPr>
      </a:lvl7pPr>
      <a:lvl8pPr marL="1371600" algn="l" rtl="0" fontAlgn="base">
        <a:spcBef>
          <a:spcPct val="0"/>
        </a:spcBef>
        <a:spcAft>
          <a:spcPct val="0"/>
        </a:spcAft>
        <a:defRPr sz="3400">
          <a:solidFill>
            <a:schemeClr val="tx1"/>
          </a:solidFill>
          <a:latin typeface="Georgia" panose="02040502050405020303" pitchFamily="18" charset="0"/>
        </a:defRPr>
      </a:lvl8pPr>
      <a:lvl9pPr marL="1828800" algn="l" rtl="0" fontAlgn="base">
        <a:spcBef>
          <a:spcPct val="0"/>
        </a:spcBef>
        <a:spcAft>
          <a:spcPct val="0"/>
        </a:spcAft>
        <a:defRPr sz="3400">
          <a:solidFill>
            <a:schemeClr val="tx1"/>
          </a:solidFill>
          <a:latin typeface="Georgia" panose="02040502050405020303" pitchFamily="18" charset="0"/>
        </a:defRPr>
      </a:lvl9pPr>
    </p:titleStyle>
    <p:bodyStyle>
      <a:lvl1pPr marL="182563" indent="-182563" algn="l" rtl="0" eaLnBrk="0" fontAlgn="base" hangingPunct="0">
        <a:spcBef>
          <a:spcPct val="0"/>
        </a:spcBef>
        <a:spcAft>
          <a:spcPts val="800"/>
        </a:spcAft>
        <a:buClr>
          <a:schemeClr val="tx1"/>
        </a:buClr>
        <a:buFont typeface="Arial" panose="020B0604020202020204" pitchFamily="34" charset="0"/>
        <a:buChar char="•"/>
        <a:defRPr sz="1600" kern="400">
          <a:solidFill>
            <a:schemeClr val="tx1"/>
          </a:solidFill>
          <a:latin typeface="+mn-lt"/>
          <a:ea typeface="+mn-ea"/>
          <a:cs typeface="Arial" panose="020B0604020202020204" pitchFamily="34" charset="0"/>
        </a:defRPr>
      </a:lvl1pPr>
      <a:lvl2pPr marL="365125" indent="-182563"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2pPr>
      <a:lvl3pPr marL="685800"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3pPr>
      <a:lvl4pPr marL="858838"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4pPr>
      <a:lvl5pPr marL="1031875"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9218" name="Title Placeholder 1">
            <a:extLst>
              <a:ext uri="{FF2B5EF4-FFF2-40B4-BE49-F238E27FC236}">
                <a16:creationId xmlns:a16="http://schemas.microsoft.com/office/drawing/2014/main" id="{6FA6BB4A-2CD6-8326-4263-6AB62DC69BFE}"/>
              </a:ext>
            </a:extLst>
          </p:cNvPr>
          <p:cNvSpPr>
            <a:spLocks noGrp="1" noChangeArrowheads="1"/>
          </p:cNvSpPr>
          <p:nvPr>
            <p:ph type="title"/>
          </p:nvPr>
        </p:nvSpPr>
        <p:spPr bwMode="auto">
          <a:xfrm>
            <a:off x="571500" y="484188"/>
            <a:ext cx="110363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Click to enter title</a:t>
            </a:r>
          </a:p>
        </p:txBody>
      </p:sp>
      <p:sp>
        <p:nvSpPr>
          <p:cNvPr id="9219" name="Text Placeholder 2">
            <a:extLst>
              <a:ext uri="{FF2B5EF4-FFF2-40B4-BE49-F238E27FC236}">
                <a16:creationId xmlns:a16="http://schemas.microsoft.com/office/drawing/2014/main" id="{65C54E1F-5571-CA45-0C5C-9071DDF28FD7}"/>
              </a:ext>
            </a:extLst>
          </p:cNvPr>
          <p:cNvSpPr>
            <a:spLocks noGrp="1" noChangeArrowheads="1"/>
          </p:cNvSpPr>
          <p:nvPr>
            <p:ph type="body" idx="1"/>
          </p:nvPr>
        </p:nvSpPr>
        <p:spPr bwMode="auto">
          <a:xfrm>
            <a:off x="571500" y="2000250"/>
            <a:ext cx="110363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Click to enter text</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6" name="TextBox 5">
            <a:extLst>
              <a:ext uri="{FF2B5EF4-FFF2-40B4-BE49-F238E27FC236}">
                <a16:creationId xmlns:a16="http://schemas.microsoft.com/office/drawing/2014/main" id="{FA091FBD-3CA7-5E5C-7D4F-B3A1EDEB2330}"/>
              </a:ext>
            </a:extLst>
          </p:cNvPr>
          <p:cNvSpPr txBox="1"/>
          <p:nvPr userDrawn="1"/>
        </p:nvSpPr>
        <p:spPr>
          <a:xfrm>
            <a:off x="11352213" y="6457950"/>
            <a:ext cx="301625" cy="107950"/>
          </a:xfrm>
          <a:prstGeom prst="rect">
            <a:avLst/>
          </a:prstGeom>
          <a:noFill/>
        </p:spPr>
        <p:txBody>
          <a:bodyPr lIns="0" tIns="0" rIns="0" bIns="0" anchor="b">
            <a:spAutoFit/>
          </a:bodyPr>
          <a:lstStyle/>
          <a:p>
            <a:pPr algn="r" eaLnBrk="1" fontAlgn="auto" hangingPunct="1">
              <a:spcBef>
                <a:spcPts val="0"/>
              </a:spcBef>
              <a:spcAft>
                <a:spcPts val="0"/>
              </a:spcAft>
              <a:defRPr/>
            </a:pPr>
            <a:fld id="{0726E1A9-6186-4B6A-B927-B9A64F2DD6FB}" type="slidenum">
              <a:rPr lang="en-US" sz="700" kern="400">
                <a:latin typeface="+mn-lt"/>
                <a:cs typeface="Arial" panose="020B0604020202020204" pitchFamily="34" charset="0"/>
              </a:rPr>
              <a:pPr algn="r" eaLnBrk="1" fontAlgn="auto" hangingPunct="1">
                <a:spcBef>
                  <a:spcPts val="0"/>
                </a:spcBef>
                <a:spcAft>
                  <a:spcPts val="0"/>
                </a:spcAft>
                <a:defRPr/>
              </a:pPr>
              <a:t>‹#›</a:t>
            </a:fld>
            <a:endParaRPr lang="en-US" sz="700" kern="400" dirty="0">
              <a:latin typeface="+mn-lt"/>
              <a:cs typeface="Arial" panose="020B0604020202020204" pitchFamily="34" charset="0"/>
            </a:endParaRPr>
          </a:p>
        </p:txBody>
      </p:sp>
      <p:sp>
        <p:nvSpPr>
          <p:cNvPr id="2" name="TextBox 1">
            <a:extLst>
              <a:ext uri="{FF2B5EF4-FFF2-40B4-BE49-F238E27FC236}">
                <a16:creationId xmlns:a16="http://schemas.microsoft.com/office/drawing/2014/main" id="{7A830A5A-7FCF-692B-3C2B-B1C7C178538E}"/>
              </a:ext>
            </a:extLst>
          </p:cNvPr>
          <p:cNvSpPr txBox="1"/>
          <p:nvPr userDrawn="1"/>
        </p:nvSpPr>
        <p:spPr>
          <a:xfrm>
            <a:off x="2041525" y="6411913"/>
            <a:ext cx="6950075" cy="153987"/>
          </a:xfrm>
          <a:prstGeom prst="rect">
            <a:avLst/>
          </a:prstGeom>
          <a:noFill/>
        </p:spPr>
        <p:txBody>
          <a:bodyPr lIns="0" tIns="0" rIns="0" bIns="0" anchor="b">
            <a:spAutoFit/>
          </a:bodyPr>
          <a:lstStyle/>
          <a:p>
            <a:pPr algn="ctr" eaLnBrk="1" fontAlgn="auto" hangingPunct="1">
              <a:spcBef>
                <a:spcPts val="0"/>
              </a:spcBef>
              <a:spcAft>
                <a:spcPts val="0"/>
              </a:spcAft>
              <a:defRPr/>
            </a:pPr>
            <a:r>
              <a:rPr lang="en-US" sz="1000" b="1" kern="400" dirty="0">
                <a:latin typeface="+mn-lt"/>
                <a:cs typeface="Arial" panose="020B0604020202020204" pitchFamily="34" charset="0"/>
              </a:rPr>
              <a:t>For financial professional use only. Not for use with the public.</a:t>
            </a:r>
          </a:p>
        </p:txBody>
      </p:sp>
      <p:sp>
        <p:nvSpPr>
          <p:cNvPr id="9222" name="TextBox 2">
            <a:extLst>
              <a:ext uri="{FF2B5EF4-FFF2-40B4-BE49-F238E27FC236}">
                <a16:creationId xmlns:a16="http://schemas.microsoft.com/office/drawing/2014/main" id="{FF58E863-46F0-151D-A1F5-F408AEEA8980}"/>
              </a:ext>
            </a:extLst>
          </p:cNvPr>
          <p:cNvSpPr txBox="1">
            <a:spLocks noChangeArrowheads="1"/>
          </p:cNvSpPr>
          <p:nvPr userDrawn="1"/>
        </p:nvSpPr>
        <p:spPr bwMode="auto">
          <a:xfrm>
            <a:off x="546100" y="6411913"/>
            <a:ext cx="1708150" cy="153987"/>
          </a:xfrm>
          <a:prstGeom prst="rect">
            <a:avLst/>
          </a:prstGeom>
          <a:noFill/>
          <a:ln>
            <a:noFill/>
          </a:ln>
        </p:spPr>
        <p:txBody>
          <a:bodyPr lIns="0" tIns="0" rIns="0" bIns="0" anchor="b">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defRPr/>
            </a:pPr>
            <a:r>
              <a:rPr lang="en-US" altLang="en-US" sz="1000">
                <a:latin typeface="adobe-clean"/>
              </a:rPr>
              <a:t>LCN-6164693-121523 </a:t>
            </a:r>
            <a:endParaRPr lang="en-US" altLang="en-US" sz="1000">
              <a:cs typeface="Arial" panose="020B0604020202020204" pitchFamily="34" charset="0"/>
            </a:endParaRPr>
          </a:p>
        </p:txBody>
      </p:sp>
      <p:sp>
        <p:nvSpPr>
          <p:cNvPr id="4" name="TextBox 3">
            <a:extLst>
              <a:ext uri="{FF2B5EF4-FFF2-40B4-BE49-F238E27FC236}">
                <a16:creationId xmlns:a16="http://schemas.microsoft.com/office/drawing/2014/main" id="{FF138C37-4D40-974F-7698-E9BFC39F2503}"/>
              </a:ext>
            </a:extLst>
          </p:cNvPr>
          <p:cNvSpPr txBox="1"/>
          <p:nvPr userDrawn="1"/>
        </p:nvSpPr>
        <p:spPr>
          <a:xfrm>
            <a:off x="8991600" y="6411913"/>
            <a:ext cx="2243138" cy="153987"/>
          </a:xfrm>
          <a:prstGeom prst="rect">
            <a:avLst/>
          </a:prstGeom>
          <a:noFill/>
        </p:spPr>
        <p:txBody>
          <a:bodyPr lIns="0" tIns="0" rIns="0" bIns="0" anchor="b">
            <a:spAutoFit/>
          </a:bodyPr>
          <a:lstStyle/>
          <a:p>
            <a:pPr algn="r">
              <a:defRPr/>
            </a:pPr>
            <a:r>
              <a:rPr lang="en-US" sz="1000" kern="400" dirty="0">
                <a:cs typeface="Arial" panose="020B0604020202020204" pitchFamily="34" charset="0"/>
              </a:rPr>
              <a:t>©2024 Lincoln National Corporation</a:t>
            </a:r>
          </a:p>
        </p:txBody>
      </p:sp>
    </p:spTree>
  </p:cSld>
  <p:clrMap bg1="lt1" tx1="dk1" bg2="lt2" tx2="dk2" accent1="accent1" accent2="accent2" accent3="accent3" accent4="accent4" accent5="accent5" accent6="accent6" hlink="hlink" folHlink="folHlink"/>
  <p:sldLayoutIdLst>
    <p:sldLayoutId id="2147484826" r:id="rId1"/>
    <p:sldLayoutId id="2147484827" r:id="rId2"/>
    <p:sldLayoutId id="2147484828" r:id="rId3"/>
    <p:sldLayoutId id="2147484829" r:id="rId4"/>
    <p:sldLayoutId id="2147484830" r:id="rId5"/>
    <p:sldLayoutId id="2147484831" r:id="rId6"/>
    <p:sldLayoutId id="2147484832" r:id="rId7"/>
    <p:sldLayoutId id="2147484833" r:id="rId8"/>
    <p:sldLayoutId id="2147484834" r:id="rId9"/>
    <p:sldLayoutId id="2147484835" r:id="rId10"/>
    <p:sldLayoutId id="2147484836" r:id="rId11"/>
    <p:sldLayoutId id="2147484837" r:id="rId12"/>
  </p:sldLayoutIdLst>
  <p:txStyles>
    <p:titleStyle>
      <a:lvl1pPr algn="l" rtl="0" eaLnBrk="0" fontAlgn="base" hangingPunct="0">
        <a:spcBef>
          <a:spcPct val="0"/>
        </a:spcBef>
        <a:spcAft>
          <a:spcPct val="0"/>
        </a:spcAft>
        <a:defRPr sz="3400" kern="1200">
          <a:solidFill>
            <a:schemeClr val="tx1"/>
          </a:solidFill>
          <a:latin typeface="Georgia" panose="02040502050405020303" pitchFamily="18" charset="0"/>
          <a:ea typeface="+mj-ea"/>
          <a:cs typeface="+mj-cs"/>
        </a:defRPr>
      </a:lvl1pPr>
      <a:lvl2pPr algn="l" rtl="0" eaLnBrk="0" fontAlgn="base" hangingPunct="0">
        <a:spcBef>
          <a:spcPct val="0"/>
        </a:spcBef>
        <a:spcAft>
          <a:spcPct val="0"/>
        </a:spcAft>
        <a:defRPr sz="3400">
          <a:solidFill>
            <a:schemeClr val="tx1"/>
          </a:solidFill>
          <a:latin typeface="Georgia" panose="02040502050405020303" pitchFamily="18" charset="0"/>
        </a:defRPr>
      </a:lvl2pPr>
      <a:lvl3pPr algn="l" rtl="0" eaLnBrk="0" fontAlgn="base" hangingPunct="0">
        <a:spcBef>
          <a:spcPct val="0"/>
        </a:spcBef>
        <a:spcAft>
          <a:spcPct val="0"/>
        </a:spcAft>
        <a:defRPr sz="3400">
          <a:solidFill>
            <a:schemeClr val="tx1"/>
          </a:solidFill>
          <a:latin typeface="Georgia" panose="02040502050405020303" pitchFamily="18" charset="0"/>
        </a:defRPr>
      </a:lvl3pPr>
      <a:lvl4pPr algn="l" rtl="0" eaLnBrk="0" fontAlgn="base" hangingPunct="0">
        <a:spcBef>
          <a:spcPct val="0"/>
        </a:spcBef>
        <a:spcAft>
          <a:spcPct val="0"/>
        </a:spcAft>
        <a:defRPr sz="3400">
          <a:solidFill>
            <a:schemeClr val="tx1"/>
          </a:solidFill>
          <a:latin typeface="Georgia" panose="02040502050405020303" pitchFamily="18" charset="0"/>
        </a:defRPr>
      </a:lvl4pPr>
      <a:lvl5pPr algn="l" rtl="0" eaLnBrk="0" fontAlgn="base" hangingPunct="0">
        <a:spcBef>
          <a:spcPct val="0"/>
        </a:spcBef>
        <a:spcAft>
          <a:spcPct val="0"/>
        </a:spcAft>
        <a:defRPr sz="3400">
          <a:solidFill>
            <a:schemeClr val="tx1"/>
          </a:solidFill>
          <a:latin typeface="Georgia" panose="02040502050405020303" pitchFamily="18" charset="0"/>
        </a:defRPr>
      </a:lvl5pPr>
      <a:lvl6pPr marL="457200" algn="l" rtl="0" fontAlgn="base">
        <a:spcBef>
          <a:spcPct val="0"/>
        </a:spcBef>
        <a:spcAft>
          <a:spcPct val="0"/>
        </a:spcAft>
        <a:defRPr sz="3400">
          <a:solidFill>
            <a:schemeClr val="tx1"/>
          </a:solidFill>
          <a:latin typeface="Georgia" panose="02040502050405020303" pitchFamily="18" charset="0"/>
        </a:defRPr>
      </a:lvl6pPr>
      <a:lvl7pPr marL="914400" algn="l" rtl="0" fontAlgn="base">
        <a:spcBef>
          <a:spcPct val="0"/>
        </a:spcBef>
        <a:spcAft>
          <a:spcPct val="0"/>
        </a:spcAft>
        <a:defRPr sz="3400">
          <a:solidFill>
            <a:schemeClr val="tx1"/>
          </a:solidFill>
          <a:latin typeface="Georgia" panose="02040502050405020303" pitchFamily="18" charset="0"/>
        </a:defRPr>
      </a:lvl7pPr>
      <a:lvl8pPr marL="1371600" algn="l" rtl="0" fontAlgn="base">
        <a:spcBef>
          <a:spcPct val="0"/>
        </a:spcBef>
        <a:spcAft>
          <a:spcPct val="0"/>
        </a:spcAft>
        <a:defRPr sz="3400">
          <a:solidFill>
            <a:schemeClr val="tx1"/>
          </a:solidFill>
          <a:latin typeface="Georgia" panose="02040502050405020303" pitchFamily="18" charset="0"/>
        </a:defRPr>
      </a:lvl8pPr>
      <a:lvl9pPr marL="1828800" algn="l" rtl="0" fontAlgn="base">
        <a:spcBef>
          <a:spcPct val="0"/>
        </a:spcBef>
        <a:spcAft>
          <a:spcPct val="0"/>
        </a:spcAft>
        <a:defRPr sz="3400">
          <a:solidFill>
            <a:schemeClr val="tx1"/>
          </a:solidFill>
          <a:latin typeface="Georgia" panose="02040502050405020303" pitchFamily="18" charset="0"/>
        </a:defRPr>
      </a:lvl9pPr>
    </p:titleStyle>
    <p:bodyStyle>
      <a:lvl1pPr marL="182563" indent="-182563" algn="l" rtl="0" eaLnBrk="0" fontAlgn="base" hangingPunct="0">
        <a:spcBef>
          <a:spcPct val="0"/>
        </a:spcBef>
        <a:spcAft>
          <a:spcPts val="800"/>
        </a:spcAft>
        <a:buClr>
          <a:schemeClr val="tx1"/>
        </a:buClr>
        <a:buFont typeface="Arial" panose="020B0604020202020204" pitchFamily="34" charset="0"/>
        <a:buChar char="•"/>
        <a:defRPr sz="1600" kern="400">
          <a:solidFill>
            <a:schemeClr val="tx1"/>
          </a:solidFill>
          <a:latin typeface="+mn-lt"/>
          <a:ea typeface="+mn-ea"/>
          <a:cs typeface="Arial" panose="020B0604020202020204" pitchFamily="34" charset="0"/>
        </a:defRPr>
      </a:lvl1pPr>
      <a:lvl2pPr marL="365125" indent="-182563"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2pPr>
      <a:lvl3pPr marL="685800"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3pPr>
      <a:lvl4pPr marL="858838"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4pPr>
      <a:lvl5pPr marL="1031875"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42" name="Title Placeholder 1">
            <a:extLst>
              <a:ext uri="{FF2B5EF4-FFF2-40B4-BE49-F238E27FC236}">
                <a16:creationId xmlns:a16="http://schemas.microsoft.com/office/drawing/2014/main" id="{8C5DD136-43E1-EED1-6CFC-9516722824DE}"/>
              </a:ext>
            </a:extLst>
          </p:cNvPr>
          <p:cNvSpPr>
            <a:spLocks noGrp="1" noChangeArrowheads="1"/>
          </p:cNvSpPr>
          <p:nvPr>
            <p:ph type="title"/>
          </p:nvPr>
        </p:nvSpPr>
        <p:spPr bwMode="auto">
          <a:xfrm>
            <a:off x="571500" y="484188"/>
            <a:ext cx="110363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Click to enter title</a:t>
            </a:r>
          </a:p>
        </p:txBody>
      </p:sp>
      <p:sp>
        <p:nvSpPr>
          <p:cNvPr id="10243" name="Text Placeholder 2">
            <a:extLst>
              <a:ext uri="{FF2B5EF4-FFF2-40B4-BE49-F238E27FC236}">
                <a16:creationId xmlns:a16="http://schemas.microsoft.com/office/drawing/2014/main" id="{369BE83C-3C33-B3DB-79A3-913F0F50E34C}"/>
              </a:ext>
            </a:extLst>
          </p:cNvPr>
          <p:cNvSpPr>
            <a:spLocks noGrp="1" noChangeArrowheads="1"/>
          </p:cNvSpPr>
          <p:nvPr>
            <p:ph type="body" idx="1"/>
          </p:nvPr>
        </p:nvSpPr>
        <p:spPr bwMode="auto">
          <a:xfrm>
            <a:off x="571500" y="2000250"/>
            <a:ext cx="110363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Click to enter text</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6" name="TextBox 5">
            <a:extLst>
              <a:ext uri="{FF2B5EF4-FFF2-40B4-BE49-F238E27FC236}">
                <a16:creationId xmlns:a16="http://schemas.microsoft.com/office/drawing/2014/main" id="{D2FFC547-25DD-A64C-0CC9-B995499EB0A3}"/>
              </a:ext>
            </a:extLst>
          </p:cNvPr>
          <p:cNvSpPr txBox="1"/>
          <p:nvPr userDrawn="1"/>
        </p:nvSpPr>
        <p:spPr>
          <a:xfrm>
            <a:off x="11352213" y="6457950"/>
            <a:ext cx="301625" cy="107950"/>
          </a:xfrm>
          <a:prstGeom prst="rect">
            <a:avLst/>
          </a:prstGeom>
          <a:noFill/>
        </p:spPr>
        <p:txBody>
          <a:bodyPr lIns="0" tIns="0" rIns="0" bIns="0" anchor="b">
            <a:spAutoFit/>
          </a:bodyPr>
          <a:lstStyle/>
          <a:p>
            <a:pPr algn="r" eaLnBrk="1" fontAlgn="auto" hangingPunct="1">
              <a:spcBef>
                <a:spcPts val="0"/>
              </a:spcBef>
              <a:spcAft>
                <a:spcPts val="0"/>
              </a:spcAft>
              <a:defRPr/>
            </a:pPr>
            <a:fld id="{1CC915F0-46FB-4EC3-BBBB-8B869D12778C}" type="slidenum">
              <a:rPr lang="en-US" sz="700" kern="400">
                <a:latin typeface="+mn-lt"/>
                <a:cs typeface="Arial" panose="020B0604020202020204" pitchFamily="34" charset="0"/>
              </a:rPr>
              <a:pPr algn="r" eaLnBrk="1" fontAlgn="auto" hangingPunct="1">
                <a:spcBef>
                  <a:spcPts val="0"/>
                </a:spcBef>
                <a:spcAft>
                  <a:spcPts val="0"/>
                </a:spcAft>
                <a:defRPr/>
              </a:pPr>
              <a:t>‹#›</a:t>
            </a:fld>
            <a:endParaRPr lang="en-US" sz="700" kern="400" dirty="0">
              <a:latin typeface="+mn-lt"/>
              <a:cs typeface="Arial" panose="020B0604020202020204" pitchFamily="34" charset="0"/>
            </a:endParaRPr>
          </a:p>
        </p:txBody>
      </p:sp>
      <p:sp>
        <p:nvSpPr>
          <p:cNvPr id="2" name="TextBox 1">
            <a:extLst>
              <a:ext uri="{FF2B5EF4-FFF2-40B4-BE49-F238E27FC236}">
                <a16:creationId xmlns:a16="http://schemas.microsoft.com/office/drawing/2014/main" id="{79629EFC-77CE-3472-3573-A4D9D5459B32}"/>
              </a:ext>
            </a:extLst>
          </p:cNvPr>
          <p:cNvSpPr txBox="1"/>
          <p:nvPr userDrawn="1"/>
        </p:nvSpPr>
        <p:spPr>
          <a:xfrm>
            <a:off x="2041525" y="6411913"/>
            <a:ext cx="6950075" cy="153987"/>
          </a:xfrm>
          <a:prstGeom prst="rect">
            <a:avLst/>
          </a:prstGeom>
          <a:noFill/>
        </p:spPr>
        <p:txBody>
          <a:bodyPr lIns="0" tIns="0" rIns="0" bIns="0" anchor="b">
            <a:spAutoFit/>
          </a:bodyPr>
          <a:lstStyle/>
          <a:p>
            <a:pPr algn="ctr" eaLnBrk="1" fontAlgn="auto" hangingPunct="1">
              <a:spcBef>
                <a:spcPts val="0"/>
              </a:spcBef>
              <a:spcAft>
                <a:spcPts val="0"/>
              </a:spcAft>
              <a:defRPr/>
            </a:pPr>
            <a:r>
              <a:rPr lang="en-US" sz="1000" b="1" kern="400" dirty="0">
                <a:latin typeface="+mn-lt"/>
                <a:cs typeface="Arial" panose="020B0604020202020204" pitchFamily="34" charset="0"/>
              </a:rPr>
              <a:t>For financial professional use only. Not for use with the public.</a:t>
            </a:r>
          </a:p>
        </p:txBody>
      </p:sp>
      <p:sp>
        <p:nvSpPr>
          <p:cNvPr id="10246" name="TextBox 2">
            <a:extLst>
              <a:ext uri="{FF2B5EF4-FFF2-40B4-BE49-F238E27FC236}">
                <a16:creationId xmlns:a16="http://schemas.microsoft.com/office/drawing/2014/main" id="{D365DBF4-06A7-1745-8E05-0AAFA2E22EB6}"/>
              </a:ext>
            </a:extLst>
          </p:cNvPr>
          <p:cNvSpPr txBox="1">
            <a:spLocks noChangeArrowheads="1"/>
          </p:cNvSpPr>
          <p:nvPr userDrawn="1"/>
        </p:nvSpPr>
        <p:spPr bwMode="auto">
          <a:xfrm>
            <a:off x="546100" y="6411913"/>
            <a:ext cx="1708150" cy="153987"/>
          </a:xfrm>
          <a:prstGeom prst="rect">
            <a:avLst/>
          </a:prstGeom>
          <a:noFill/>
          <a:ln>
            <a:noFill/>
          </a:ln>
        </p:spPr>
        <p:txBody>
          <a:bodyPr lIns="0" tIns="0" rIns="0" bIns="0" anchor="b">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defRPr/>
            </a:pPr>
            <a:r>
              <a:rPr lang="en-US" altLang="en-US" sz="1000">
                <a:latin typeface="adobe-clean"/>
              </a:rPr>
              <a:t>LCN-6164693-121523 </a:t>
            </a:r>
            <a:endParaRPr lang="en-US" altLang="en-US" sz="1000">
              <a:cs typeface="Arial" panose="020B0604020202020204" pitchFamily="34" charset="0"/>
            </a:endParaRPr>
          </a:p>
        </p:txBody>
      </p:sp>
      <p:sp>
        <p:nvSpPr>
          <p:cNvPr id="4" name="TextBox 3">
            <a:extLst>
              <a:ext uri="{FF2B5EF4-FFF2-40B4-BE49-F238E27FC236}">
                <a16:creationId xmlns:a16="http://schemas.microsoft.com/office/drawing/2014/main" id="{46920938-879C-0287-2E7C-61FDA03FF9E2}"/>
              </a:ext>
            </a:extLst>
          </p:cNvPr>
          <p:cNvSpPr txBox="1"/>
          <p:nvPr userDrawn="1"/>
        </p:nvSpPr>
        <p:spPr>
          <a:xfrm>
            <a:off x="8991600" y="6411913"/>
            <a:ext cx="2243138" cy="153987"/>
          </a:xfrm>
          <a:prstGeom prst="rect">
            <a:avLst/>
          </a:prstGeom>
          <a:noFill/>
        </p:spPr>
        <p:txBody>
          <a:bodyPr lIns="0" tIns="0" rIns="0" bIns="0" anchor="b">
            <a:spAutoFit/>
          </a:bodyPr>
          <a:lstStyle/>
          <a:p>
            <a:pPr algn="r">
              <a:defRPr/>
            </a:pPr>
            <a:r>
              <a:rPr lang="en-US" sz="1000" kern="400" dirty="0">
                <a:cs typeface="Arial" panose="020B0604020202020204" pitchFamily="34" charset="0"/>
              </a:rPr>
              <a:t>©2024 Lincoln National Corporation</a:t>
            </a:r>
          </a:p>
        </p:txBody>
      </p:sp>
    </p:spTree>
  </p:cSld>
  <p:clrMap bg1="lt1" tx1="dk1" bg2="lt2" tx2="dk2" accent1="accent1" accent2="accent2" accent3="accent3" accent4="accent4" accent5="accent5" accent6="accent6" hlink="hlink" folHlink="folHlink"/>
  <p:sldLayoutIdLst>
    <p:sldLayoutId id="2147484838" r:id="rId1"/>
    <p:sldLayoutId id="2147484839" r:id="rId2"/>
    <p:sldLayoutId id="2147484840" r:id="rId3"/>
  </p:sldLayoutIdLst>
  <p:txStyles>
    <p:titleStyle>
      <a:lvl1pPr algn="l" rtl="0" eaLnBrk="0" fontAlgn="base" hangingPunct="0">
        <a:spcBef>
          <a:spcPct val="0"/>
        </a:spcBef>
        <a:spcAft>
          <a:spcPct val="0"/>
        </a:spcAft>
        <a:defRPr sz="3400" kern="1200">
          <a:solidFill>
            <a:schemeClr val="tx1"/>
          </a:solidFill>
          <a:latin typeface="Georgia" panose="02040502050405020303" pitchFamily="18" charset="0"/>
          <a:ea typeface="+mj-ea"/>
          <a:cs typeface="+mj-cs"/>
        </a:defRPr>
      </a:lvl1pPr>
      <a:lvl2pPr algn="l" rtl="0" eaLnBrk="0" fontAlgn="base" hangingPunct="0">
        <a:spcBef>
          <a:spcPct val="0"/>
        </a:spcBef>
        <a:spcAft>
          <a:spcPct val="0"/>
        </a:spcAft>
        <a:defRPr sz="3400">
          <a:solidFill>
            <a:schemeClr val="tx1"/>
          </a:solidFill>
          <a:latin typeface="Georgia" panose="02040502050405020303" pitchFamily="18" charset="0"/>
        </a:defRPr>
      </a:lvl2pPr>
      <a:lvl3pPr algn="l" rtl="0" eaLnBrk="0" fontAlgn="base" hangingPunct="0">
        <a:spcBef>
          <a:spcPct val="0"/>
        </a:spcBef>
        <a:spcAft>
          <a:spcPct val="0"/>
        </a:spcAft>
        <a:defRPr sz="3400">
          <a:solidFill>
            <a:schemeClr val="tx1"/>
          </a:solidFill>
          <a:latin typeface="Georgia" panose="02040502050405020303" pitchFamily="18" charset="0"/>
        </a:defRPr>
      </a:lvl3pPr>
      <a:lvl4pPr algn="l" rtl="0" eaLnBrk="0" fontAlgn="base" hangingPunct="0">
        <a:spcBef>
          <a:spcPct val="0"/>
        </a:spcBef>
        <a:spcAft>
          <a:spcPct val="0"/>
        </a:spcAft>
        <a:defRPr sz="3400">
          <a:solidFill>
            <a:schemeClr val="tx1"/>
          </a:solidFill>
          <a:latin typeface="Georgia" panose="02040502050405020303" pitchFamily="18" charset="0"/>
        </a:defRPr>
      </a:lvl4pPr>
      <a:lvl5pPr algn="l" rtl="0" eaLnBrk="0" fontAlgn="base" hangingPunct="0">
        <a:spcBef>
          <a:spcPct val="0"/>
        </a:spcBef>
        <a:spcAft>
          <a:spcPct val="0"/>
        </a:spcAft>
        <a:defRPr sz="3400">
          <a:solidFill>
            <a:schemeClr val="tx1"/>
          </a:solidFill>
          <a:latin typeface="Georgia" panose="02040502050405020303" pitchFamily="18" charset="0"/>
        </a:defRPr>
      </a:lvl5pPr>
      <a:lvl6pPr marL="457200" algn="l" rtl="0" fontAlgn="base">
        <a:spcBef>
          <a:spcPct val="0"/>
        </a:spcBef>
        <a:spcAft>
          <a:spcPct val="0"/>
        </a:spcAft>
        <a:defRPr sz="3400">
          <a:solidFill>
            <a:schemeClr val="tx1"/>
          </a:solidFill>
          <a:latin typeface="Georgia" panose="02040502050405020303" pitchFamily="18" charset="0"/>
        </a:defRPr>
      </a:lvl6pPr>
      <a:lvl7pPr marL="914400" algn="l" rtl="0" fontAlgn="base">
        <a:spcBef>
          <a:spcPct val="0"/>
        </a:spcBef>
        <a:spcAft>
          <a:spcPct val="0"/>
        </a:spcAft>
        <a:defRPr sz="3400">
          <a:solidFill>
            <a:schemeClr val="tx1"/>
          </a:solidFill>
          <a:latin typeface="Georgia" panose="02040502050405020303" pitchFamily="18" charset="0"/>
        </a:defRPr>
      </a:lvl7pPr>
      <a:lvl8pPr marL="1371600" algn="l" rtl="0" fontAlgn="base">
        <a:spcBef>
          <a:spcPct val="0"/>
        </a:spcBef>
        <a:spcAft>
          <a:spcPct val="0"/>
        </a:spcAft>
        <a:defRPr sz="3400">
          <a:solidFill>
            <a:schemeClr val="tx1"/>
          </a:solidFill>
          <a:latin typeface="Georgia" panose="02040502050405020303" pitchFamily="18" charset="0"/>
        </a:defRPr>
      </a:lvl8pPr>
      <a:lvl9pPr marL="1828800" algn="l" rtl="0" fontAlgn="base">
        <a:spcBef>
          <a:spcPct val="0"/>
        </a:spcBef>
        <a:spcAft>
          <a:spcPct val="0"/>
        </a:spcAft>
        <a:defRPr sz="3400">
          <a:solidFill>
            <a:schemeClr val="tx1"/>
          </a:solidFill>
          <a:latin typeface="Georgia" panose="02040502050405020303" pitchFamily="18" charset="0"/>
        </a:defRPr>
      </a:lvl9pPr>
    </p:titleStyle>
    <p:bodyStyle>
      <a:lvl1pPr marL="182563" indent="-182563" algn="l" rtl="0" eaLnBrk="0" fontAlgn="base" hangingPunct="0">
        <a:spcBef>
          <a:spcPct val="0"/>
        </a:spcBef>
        <a:spcAft>
          <a:spcPts val="800"/>
        </a:spcAft>
        <a:buClr>
          <a:schemeClr val="tx1"/>
        </a:buClr>
        <a:buFont typeface="Arial" panose="020B0604020202020204" pitchFamily="34" charset="0"/>
        <a:buChar char="•"/>
        <a:defRPr sz="1600" kern="400">
          <a:solidFill>
            <a:schemeClr val="tx1"/>
          </a:solidFill>
          <a:latin typeface="+mn-lt"/>
          <a:ea typeface="+mn-ea"/>
          <a:cs typeface="Arial" panose="020B0604020202020204" pitchFamily="34" charset="0"/>
        </a:defRPr>
      </a:lvl1pPr>
      <a:lvl2pPr marL="365125" indent="-182563"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2pPr>
      <a:lvl3pPr marL="685800"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3pPr>
      <a:lvl4pPr marL="858838"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4pPr>
      <a:lvl5pPr marL="1031875"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1266" name="Title Placeholder 1">
            <a:extLst>
              <a:ext uri="{FF2B5EF4-FFF2-40B4-BE49-F238E27FC236}">
                <a16:creationId xmlns:a16="http://schemas.microsoft.com/office/drawing/2014/main" id="{FE8EB06A-317D-6BA7-D225-5C5224E25861}"/>
              </a:ext>
            </a:extLst>
          </p:cNvPr>
          <p:cNvSpPr>
            <a:spLocks noGrp="1" noChangeArrowheads="1"/>
          </p:cNvSpPr>
          <p:nvPr>
            <p:ph type="title"/>
          </p:nvPr>
        </p:nvSpPr>
        <p:spPr bwMode="auto">
          <a:xfrm>
            <a:off x="571500" y="484188"/>
            <a:ext cx="110363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Click to enter title</a:t>
            </a:r>
          </a:p>
        </p:txBody>
      </p:sp>
      <p:sp>
        <p:nvSpPr>
          <p:cNvPr id="11267" name="Text Placeholder 2">
            <a:extLst>
              <a:ext uri="{FF2B5EF4-FFF2-40B4-BE49-F238E27FC236}">
                <a16:creationId xmlns:a16="http://schemas.microsoft.com/office/drawing/2014/main" id="{E412FBAD-3A2D-1854-48FB-F70499D2ED16}"/>
              </a:ext>
            </a:extLst>
          </p:cNvPr>
          <p:cNvSpPr>
            <a:spLocks noGrp="1" noChangeArrowheads="1"/>
          </p:cNvSpPr>
          <p:nvPr>
            <p:ph type="body" idx="1"/>
          </p:nvPr>
        </p:nvSpPr>
        <p:spPr bwMode="auto">
          <a:xfrm>
            <a:off x="571500" y="2000250"/>
            <a:ext cx="110363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Click to enter text</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6" name="TextBox 5">
            <a:extLst>
              <a:ext uri="{FF2B5EF4-FFF2-40B4-BE49-F238E27FC236}">
                <a16:creationId xmlns:a16="http://schemas.microsoft.com/office/drawing/2014/main" id="{734DE8C1-665C-3700-D7D5-0D52365DD051}"/>
              </a:ext>
            </a:extLst>
          </p:cNvPr>
          <p:cNvSpPr txBox="1"/>
          <p:nvPr userDrawn="1"/>
        </p:nvSpPr>
        <p:spPr>
          <a:xfrm>
            <a:off x="11352213" y="6457950"/>
            <a:ext cx="301625" cy="107950"/>
          </a:xfrm>
          <a:prstGeom prst="rect">
            <a:avLst/>
          </a:prstGeom>
          <a:noFill/>
        </p:spPr>
        <p:txBody>
          <a:bodyPr lIns="0" tIns="0" rIns="0" bIns="0" anchor="b">
            <a:spAutoFit/>
          </a:bodyPr>
          <a:lstStyle/>
          <a:p>
            <a:pPr algn="r" eaLnBrk="1" fontAlgn="auto" hangingPunct="1">
              <a:spcBef>
                <a:spcPts val="0"/>
              </a:spcBef>
              <a:spcAft>
                <a:spcPts val="0"/>
              </a:spcAft>
              <a:defRPr/>
            </a:pPr>
            <a:fld id="{DF858B6E-D1F6-47DD-AD65-A66E97F8208D}" type="slidenum">
              <a:rPr lang="en-US" sz="700" kern="400">
                <a:latin typeface="+mn-lt"/>
                <a:cs typeface="Arial" panose="020B0604020202020204" pitchFamily="34" charset="0"/>
              </a:rPr>
              <a:pPr algn="r" eaLnBrk="1" fontAlgn="auto" hangingPunct="1">
                <a:spcBef>
                  <a:spcPts val="0"/>
                </a:spcBef>
                <a:spcAft>
                  <a:spcPts val="0"/>
                </a:spcAft>
                <a:defRPr/>
              </a:pPr>
              <a:t>‹#›</a:t>
            </a:fld>
            <a:endParaRPr lang="en-US" sz="700" kern="400" dirty="0">
              <a:latin typeface="+mn-lt"/>
              <a:cs typeface="Arial" panose="020B0604020202020204" pitchFamily="34" charset="0"/>
            </a:endParaRPr>
          </a:p>
        </p:txBody>
      </p:sp>
      <p:sp>
        <p:nvSpPr>
          <p:cNvPr id="2" name="TextBox 1">
            <a:extLst>
              <a:ext uri="{FF2B5EF4-FFF2-40B4-BE49-F238E27FC236}">
                <a16:creationId xmlns:a16="http://schemas.microsoft.com/office/drawing/2014/main" id="{00B5BBA0-C240-2A98-4E6B-A17263615F90}"/>
              </a:ext>
            </a:extLst>
          </p:cNvPr>
          <p:cNvSpPr txBox="1"/>
          <p:nvPr userDrawn="1"/>
        </p:nvSpPr>
        <p:spPr>
          <a:xfrm>
            <a:off x="2041525" y="6411913"/>
            <a:ext cx="6950075" cy="153987"/>
          </a:xfrm>
          <a:prstGeom prst="rect">
            <a:avLst/>
          </a:prstGeom>
          <a:noFill/>
        </p:spPr>
        <p:txBody>
          <a:bodyPr lIns="0" tIns="0" rIns="0" bIns="0" anchor="b">
            <a:spAutoFit/>
          </a:bodyPr>
          <a:lstStyle/>
          <a:p>
            <a:pPr algn="ctr" eaLnBrk="1" fontAlgn="auto" hangingPunct="1">
              <a:spcBef>
                <a:spcPts val="0"/>
              </a:spcBef>
              <a:spcAft>
                <a:spcPts val="0"/>
              </a:spcAft>
              <a:defRPr/>
            </a:pPr>
            <a:r>
              <a:rPr lang="en-US" sz="1000" b="1" kern="400" dirty="0">
                <a:latin typeface="+mn-lt"/>
                <a:cs typeface="Arial" panose="020B0604020202020204" pitchFamily="34" charset="0"/>
              </a:rPr>
              <a:t>For financial professional use only. Not for use with the public.</a:t>
            </a:r>
          </a:p>
        </p:txBody>
      </p:sp>
      <p:sp>
        <p:nvSpPr>
          <p:cNvPr id="11270" name="TextBox 2">
            <a:extLst>
              <a:ext uri="{FF2B5EF4-FFF2-40B4-BE49-F238E27FC236}">
                <a16:creationId xmlns:a16="http://schemas.microsoft.com/office/drawing/2014/main" id="{0263224F-73AC-D03F-4267-A22081E3BD1D}"/>
              </a:ext>
            </a:extLst>
          </p:cNvPr>
          <p:cNvSpPr txBox="1">
            <a:spLocks noChangeArrowheads="1"/>
          </p:cNvSpPr>
          <p:nvPr userDrawn="1"/>
        </p:nvSpPr>
        <p:spPr bwMode="auto">
          <a:xfrm>
            <a:off x="546100" y="6411913"/>
            <a:ext cx="1708150" cy="153987"/>
          </a:xfrm>
          <a:prstGeom prst="rect">
            <a:avLst/>
          </a:prstGeom>
          <a:noFill/>
          <a:ln>
            <a:noFill/>
          </a:ln>
        </p:spPr>
        <p:txBody>
          <a:bodyPr lIns="0" tIns="0" rIns="0" bIns="0" anchor="b">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defRPr/>
            </a:pPr>
            <a:r>
              <a:rPr lang="en-US" altLang="en-US" sz="1000">
                <a:latin typeface="adobe-clean"/>
              </a:rPr>
              <a:t>LCN-6164693-121523 </a:t>
            </a:r>
            <a:endParaRPr lang="en-US" altLang="en-US" sz="1000">
              <a:cs typeface="Arial" panose="020B0604020202020204" pitchFamily="34" charset="0"/>
            </a:endParaRPr>
          </a:p>
        </p:txBody>
      </p:sp>
      <p:sp>
        <p:nvSpPr>
          <p:cNvPr id="4" name="TextBox 3">
            <a:extLst>
              <a:ext uri="{FF2B5EF4-FFF2-40B4-BE49-F238E27FC236}">
                <a16:creationId xmlns:a16="http://schemas.microsoft.com/office/drawing/2014/main" id="{D24D14ED-9F5E-04C4-9DFC-DE985DAB3091}"/>
              </a:ext>
            </a:extLst>
          </p:cNvPr>
          <p:cNvSpPr txBox="1"/>
          <p:nvPr userDrawn="1"/>
        </p:nvSpPr>
        <p:spPr>
          <a:xfrm>
            <a:off x="8991600" y="6411913"/>
            <a:ext cx="2243138" cy="153987"/>
          </a:xfrm>
          <a:prstGeom prst="rect">
            <a:avLst/>
          </a:prstGeom>
          <a:noFill/>
        </p:spPr>
        <p:txBody>
          <a:bodyPr lIns="0" tIns="0" rIns="0" bIns="0" anchor="b">
            <a:spAutoFit/>
          </a:bodyPr>
          <a:lstStyle/>
          <a:p>
            <a:pPr algn="r">
              <a:defRPr/>
            </a:pPr>
            <a:r>
              <a:rPr lang="en-US" sz="1000" kern="400" dirty="0">
                <a:cs typeface="Arial" panose="020B0604020202020204" pitchFamily="34" charset="0"/>
              </a:rPr>
              <a:t>©2024 Lincoln National Corporation</a:t>
            </a:r>
          </a:p>
        </p:txBody>
      </p:sp>
    </p:spTree>
  </p:cSld>
  <p:clrMap bg1="lt1" tx1="dk1" bg2="lt2" tx2="dk2" accent1="accent1" accent2="accent2" accent3="accent3" accent4="accent4" accent5="accent5" accent6="accent6" hlink="hlink" folHlink="folHlink"/>
  <p:sldLayoutIdLst>
    <p:sldLayoutId id="2147484852" r:id="rId1"/>
  </p:sldLayoutIdLst>
  <p:txStyles>
    <p:titleStyle>
      <a:lvl1pPr algn="l" rtl="0" eaLnBrk="0" fontAlgn="base" hangingPunct="0">
        <a:spcBef>
          <a:spcPct val="0"/>
        </a:spcBef>
        <a:spcAft>
          <a:spcPct val="0"/>
        </a:spcAft>
        <a:defRPr sz="3400" kern="1200">
          <a:solidFill>
            <a:schemeClr val="tx1"/>
          </a:solidFill>
          <a:latin typeface="Georgia" panose="02040502050405020303" pitchFamily="18" charset="0"/>
          <a:ea typeface="+mj-ea"/>
          <a:cs typeface="+mj-cs"/>
        </a:defRPr>
      </a:lvl1pPr>
      <a:lvl2pPr algn="l" rtl="0" eaLnBrk="0" fontAlgn="base" hangingPunct="0">
        <a:spcBef>
          <a:spcPct val="0"/>
        </a:spcBef>
        <a:spcAft>
          <a:spcPct val="0"/>
        </a:spcAft>
        <a:defRPr sz="3400">
          <a:solidFill>
            <a:schemeClr val="tx1"/>
          </a:solidFill>
          <a:latin typeface="Georgia" panose="02040502050405020303" pitchFamily="18" charset="0"/>
        </a:defRPr>
      </a:lvl2pPr>
      <a:lvl3pPr algn="l" rtl="0" eaLnBrk="0" fontAlgn="base" hangingPunct="0">
        <a:spcBef>
          <a:spcPct val="0"/>
        </a:spcBef>
        <a:spcAft>
          <a:spcPct val="0"/>
        </a:spcAft>
        <a:defRPr sz="3400">
          <a:solidFill>
            <a:schemeClr val="tx1"/>
          </a:solidFill>
          <a:latin typeface="Georgia" panose="02040502050405020303" pitchFamily="18" charset="0"/>
        </a:defRPr>
      </a:lvl3pPr>
      <a:lvl4pPr algn="l" rtl="0" eaLnBrk="0" fontAlgn="base" hangingPunct="0">
        <a:spcBef>
          <a:spcPct val="0"/>
        </a:spcBef>
        <a:spcAft>
          <a:spcPct val="0"/>
        </a:spcAft>
        <a:defRPr sz="3400">
          <a:solidFill>
            <a:schemeClr val="tx1"/>
          </a:solidFill>
          <a:latin typeface="Georgia" panose="02040502050405020303" pitchFamily="18" charset="0"/>
        </a:defRPr>
      </a:lvl4pPr>
      <a:lvl5pPr algn="l" rtl="0" eaLnBrk="0" fontAlgn="base" hangingPunct="0">
        <a:spcBef>
          <a:spcPct val="0"/>
        </a:spcBef>
        <a:spcAft>
          <a:spcPct val="0"/>
        </a:spcAft>
        <a:defRPr sz="3400">
          <a:solidFill>
            <a:schemeClr val="tx1"/>
          </a:solidFill>
          <a:latin typeface="Georgia" panose="02040502050405020303" pitchFamily="18" charset="0"/>
        </a:defRPr>
      </a:lvl5pPr>
      <a:lvl6pPr marL="457200" algn="l" rtl="0" fontAlgn="base">
        <a:spcBef>
          <a:spcPct val="0"/>
        </a:spcBef>
        <a:spcAft>
          <a:spcPct val="0"/>
        </a:spcAft>
        <a:defRPr sz="3400">
          <a:solidFill>
            <a:schemeClr val="tx1"/>
          </a:solidFill>
          <a:latin typeface="Georgia" panose="02040502050405020303" pitchFamily="18" charset="0"/>
        </a:defRPr>
      </a:lvl6pPr>
      <a:lvl7pPr marL="914400" algn="l" rtl="0" fontAlgn="base">
        <a:spcBef>
          <a:spcPct val="0"/>
        </a:spcBef>
        <a:spcAft>
          <a:spcPct val="0"/>
        </a:spcAft>
        <a:defRPr sz="3400">
          <a:solidFill>
            <a:schemeClr val="tx1"/>
          </a:solidFill>
          <a:latin typeface="Georgia" panose="02040502050405020303" pitchFamily="18" charset="0"/>
        </a:defRPr>
      </a:lvl7pPr>
      <a:lvl8pPr marL="1371600" algn="l" rtl="0" fontAlgn="base">
        <a:spcBef>
          <a:spcPct val="0"/>
        </a:spcBef>
        <a:spcAft>
          <a:spcPct val="0"/>
        </a:spcAft>
        <a:defRPr sz="3400">
          <a:solidFill>
            <a:schemeClr val="tx1"/>
          </a:solidFill>
          <a:latin typeface="Georgia" panose="02040502050405020303" pitchFamily="18" charset="0"/>
        </a:defRPr>
      </a:lvl8pPr>
      <a:lvl9pPr marL="1828800" algn="l" rtl="0" fontAlgn="base">
        <a:spcBef>
          <a:spcPct val="0"/>
        </a:spcBef>
        <a:spcAft>
          <a:spcPct val="0"/>
        </a:spcAft>
        <a:defRPr sz="3400">
          <a:solidFill>
            <a:schemeClr val="tx1"/>
          </a:solidFill>
          <a:latin typeface="Georgia" panose="02040502050405020303" pitchFamily="18" charset="0"/>
        </a:defRPr>
      </a:lvl9pPr>
    </p:titleStyle>
    <p:bodyStyle>
      <a:lvl1pPr marL="182563" indent="-182563" algn="l" rtl="0" eaLnBrk="0" fontAlgn="base" hangingPunct="0">
        <a:spcBef>
          <a:spcPct val="0"/>
        </a:spcBef>
        <a:spcAft>
          <a:spcPts val="800"/>
        </a:spcAft>
        <a:buClr>
          <a:schemeClr val="tx1"/>
        </a:buClr>
        <a:buFont typeface="Arial" panose="020B0604020202020204" pitchFamily="34" charset="0"/>
        <a:buChar char="•"/>
        <a:defRPr sz="1600" kern="400">
          <a:solidFill>
            <a:schemeClr val="tx1"/>
          </a:solidFill>
          <a:latin typeface="+mn-lt"/>
          <a:ea typeface="+mn-ea"/>
          <a:cs typeface="Arial" panose="020B0604020202020204" pitchFamily="34" charset="0"/>
        </a:defRPr>
      </a:lvl1pPr>
      <a:lvl2pPr marL="365125" indent="-182563"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2pPr>
      <a:lvl3pPr marL="685800"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3pPr>
      <a:lvl4pPr marL="858838"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4pPr>
      <a:lvl5pPr marL="1031875"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12290" name="Title Placeholder 1">
            <a:extLst>
              <a:ext uri="{FF2B5EF4-FFF2-40B4-BE49-F238E27FC236}">
                <a16:creationId xmlns:a16="http://schemas.microsoft.com/office/drawing/2014/main" id="{9576632C-43F2-2EB0-313D-56B792BD4376}"/>
              </a:ext>
            </a:extLst>
          </p:cNvPr>
          <p:cNvSpPr>
            <a:spLocks noGrp="1" noChangeArrowheads="1"/>
          </p:cNvSpPr>
          <p:nvPr>
            <p:ph type="title"/>
          </p:nvPr>
        </p:nvSpPr>
        <p:spPr bwMode="auto">
          <a:xfrm>
            <a:off x="571500" y="484188"/>
            <a:ext cx="110363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Lorem ipsum dolor sit</a:t>
            </a:r>
          </a:p>
        </p:txBody>
      </p:sp>
      <p:sp>
        <p:nvSpPr>
          <p:cNvPr id="12291" name="Text Placeholder 2">
            <a:extLst>
              <a:ext uri="{FF2B5EF4-FFF2-40B4-BE49-F238E27FC236}">
                <a16:creationId xmlns:a16="http://schemas.microsoft.com/office/drawing/2014/main" id="{77E63B90-8183-A87B-B152-9FD277CDB951}"/>
              </a:ext>
            </a:extLst>
          </p:cNvPr>
          <p:cNvSpPr>
            <a:spLocks noGrp="1" noChangeArrowheads="1"/>
          </p:cNvSpPr>
          <p:nvPr>
            <p:ph type="body" idx="1"/>
          </p:nvPr>
        </p:nvSpPr>
        <p:spPr bwMode="auto">
          <a:xfrm>
            <a:off x="571500" y="2000250"/>
            <a:ext cx="110363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Click to enter text</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6" name="TextBox 5">
            <a:extLst>
              <a:ext uri="{FF2B5EF4-FFF2-40B4-BE49-F238E27FC236}">
                <a16:creationId xmlns:a16="http://schemas.microsoft.com/office/drawing/2014/main" id="{DB0DF5A9-96EA-7F60-9CFC-2E089202239A}"/>
              </a:ext>
            </a:extLst>
          </p:cNvPr>
          <p:cNvSpPr txBox="1"/>
          <p:nvPr userDrawn="1"/>
        </p:nvSpPr>
        <p:spPr>
          <a:xfrm>
            <a:off x="11344275" y="6457950"/>
            <a:ext cx="301625" cy="107950"/>
          </a:xfrm>
          <a:prstGeom prst="rect">
            <a:avLst/>
          </a:prstGeom>
          <a:noFill/>
        </p:spPr>
        <p:txBody>
          <a:bodyPr lIns="0" tIns="0" rIns="0" bIns="0" anchor="b">
            <a:spAutoFit/>
          </a:bodyPr>
          <a:lstStyle/>
          <a:p>
            <a:pPr algn="r" eaLnBrk="1" fontAlgn="auto" hangingPunct="1">
              <a:spcBef>
                <a:spcPts val="0"/>
              </a:spcBef>
              <a:spcAft>
                <a:spcPts val="0"/>
              </a:spcAft>
              <a:defRPr/>
            </a:pPr>
            <a:fld id="{0879EABE-6D33-4A62-B3AA-72BFB2B467EB}" type="slidenum">
              <a:rPr lang="en-US" sz="700" kern="400">
                <a:solidFill>
                  <a:schemeClr val="bg1"/>
                </a:solidFill>
                <a:latin typeface="+mn-lt"/>
                <a:cs typeface="Arial" panose="020B0604020202020204" pitchFamily="34" charset="0"/>
              </a:rPr>
              <a:pPr algn="r" eaLnBrk="1" fontAlgn="auto" hangingPunct="1">
                <a:spcBef>
                  <a:spcPts val="0"/>
                </a:spcBef>
                <a:spcAft>
                  <a:spcPts val="0"/>
                </a:spcAft>
                <a:defRPr/>
              </a:pPr>
              <a:t>‹#›</a:t>
            </a:fld>
            <a:endParaRPr lang="en-US" sz="700" kern="400" dirty="0">
              <a:solidFill>
                <a:schemeClr val="bg1"/>
              </a:solidFill>
              <a:latin typeface="+mn-lt"/>
              <a:cs typeface="Arial" panose="020B0604020202020204" pitchFamily="34" charset="0"/>
            </a:endParaRPr>
          </a:p>
        </p:txBody>
      </p:sp>
      <p:sp>
        <p:nvSpPr>
          <p:cNvPr id="2" name="TextBox 1">
            <a:extLst>
              <a:ext uri="{FF2B5EF4-FFF2-40B4-BE49-F238E27FC236}">
                <a16:creationId xmlns:a16="http://schemas.microsoft.com/office/drawing/2014/main" id="{C1DB287D-D285-B81F-8C81-FBE8C5F7B5E0}"/>
              </a:ext>
            </a:extLst>
          </p:cNvPr>
          <p:cNvSpPr txBox="1"/>
          <p:nvPr userDrawn="1"/>
        </p:nvSpPr>
        <p:spPr>
          <a:xfrm>
            <a:off x="2041525" y="6411913"/>
            <a:ext cx="6950075" cy="153987"/>
          </a:xfrm>
          <a:prstGeom prst="rect">
            <a:avLst/>
          </a:prstGeom>
          <a:noFill/>
        </p:spPr>
        <p:txBody>
          <a:bodyPr lIns="0" tIns="0" rIns="0" bIns="0" anchor="b">
            <a:spAutoFit/>
          </a:bodyPr>
          <a:lstStyle/>
          <a:p>
            <a:pPr algn="ctr" eaLnBrk="1" fontAlgn="auto" hangingPunct="1">
              <a:spcBef>
                <a:spcPts val="0"/>
              </a:spcBef>
              <a:spcAft>
                <a:spcPts val="0"/>
              </a:spcAft>
              <a:defRPr/>
            </a:pPr>
            <a:r>
              <a:rPr lang="en-US" sz="1000" b="1" kern="400" dirty="0">
                <a:solidFill>
                  <a:schemeClr val="bg1"/>
                </a:solidFill>
                <a:latin typeface="+mn-lt"/>
                <a:cs typeface="Arial" panose="020B0604020202020204" pitchFamily="34" charset="0"/>
              </a:rPr>
              <a:t>For financial professional use only. Not for use with the public.</a:t>
            </a:r>
          </a:p>
        </p:txBody>
      </p:sp>
      <p:sp>
        <p:nvSpPr>
          <p:cNvPr id="12294" name="TextBox 2">
            <a:extLst>
              <a:ext uri="{FF2B5EF4-FFF2-40B4-BE49-F238E27FC236}">
                <a16:creationId xmlns:a16="http://schemas.microsoft.com/office/drawing/2014/main" id="{B427E060-AA5C-E95F-5B3B-D11DBE7F7D3B}"/>
              </a:ext>
            </a:extLst>
          </p:cNvPr>
          <p:cNvSpPr txBox="1">
            <a:spLocks noChangeArrowheads="1"/>
          </p:cNvSpPr>
          <p:nvPr userDrawn="1"/>
        </p:nvSpPr>
        <p:spPr bwMode="auto">
          <a:xfrm>
            <a:off x="546100" y="6411913"/>
            <a:ext cx="1708150" cy="153987"/>
          </a:xfrm>
          <a:prstGeom prst="rect">
            <a:avLst/>
          </a:prstGeom>
          <a:noFill/>
          <a:ln>
            <a:noFill/>
          </a:ln>
        </p:spPr>
        <p:txBody>
          <a:bodyPr lIns="0" tIns="0" rIns="0" bIns="0" anchor="b">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defRPr/>
            </a:pPr>
            <a:r>
              <a:rPr lang="en-US" altLang="en-US" sz="1000">
                <a:solidFill>
                  <a:schemeClr val="bg1"/>
                </a:solidFill>
                <a:latin typeface="adobe-clean"/>
              </a:rPr>
              <a:t>LCN-6164693-121523 </a:t>
            </a:r>
            <a:endParaRPr lang="en-US" altLang="en-US" sz="1000">
              <a:solidFill>
                <a:schemeClr val="bg1"/>
              </a:solidFill>
              <a:cs typeface="Arial" panose="020B0604020202020204" pitchFamily="34" charset="0"/>
            </a:endParaRPr>
          </a:p>
        </p:txBody>
      </p:sp>
      <p:sp>
        <p:nvSpPr>
          <p:cNvPr id="4" name="TextBox 3">
            <a:extLst>
              <a:ext uri="{FF2B5EF4-FFF2-40B4-BE49-F238E27FC236}">
                <a16:creationId xmlns:a16="http://schemas.microsoft.com/office/drawing/2014/main" id="{77DCF5B4-04B7-9AB2-D55F-BF5E72C3DD36}"/>
              </a:ext>
            </a:extLst>
          </p:cNvPr>
          <p:cNvSpPr txBox="1"/>
          <p:nvPr userDrawn="1"/>
        </p:nvSpPr>
        <p:spPr>
          <a:xfrm>
            <a:off x="8991600" y="6411913"/>
            <a:ext cx="2243138" cy="153987"/>
          </a:xfrm>
          <a:prstGeom prst="rect">
            <a:avLst/>
          </a:prstGeom>
          <a:noFill/>
        </p:spPr>
        <p:txBody>
          <a:bodyPr lIns="0" tIns="0" rIns="0" bIns="0" anchor="b">
            <a:spAutoFit/>
          </a:bodyPr>
          <a:lstStyle/>
          <a:p>
            <a:pPr algn="r">
              <a:defRPr/>
            </a:pPr>
            <a:r>
              <a:rPr lang="en-US" sz="1000" kern="400" dirty="0">
                <a:solidFill>
                  <a:schemeClr val="bg1"/>
                </a:solidFill>
                <a:cs typeface="Arial" panose="020B0604020202020204" pitchFamily="34" charset="0"/>
              </a:rPr>
              <a:t>©2024 Lincoln National Corporation</a:t>
            </a:r>
          </a:p>
        </p:txBody>
      </p:sp>
    </p:spTree>
  </p:cSld>
  <p:clrMap bg1="lt1" tx1="dk1" bg2="lt2" tx2="dk2" accent1="accent1" accent2="accent2" accent3="accent3" accent4="accent4" accent5="accent5" accent6="accent6" hlink="hlink" folHlink="folHlink"/>
  <p:sldLayoutIdLst>
    <p:sldLayoutId id="2147484853" r:id="rId1"/>
    <p:sldLayoutId id="2147484841" r:id="rId2"/>
    <p:sldLayoutId id="2147484854" r:id="rId3"/>
    <p:sldLayoutId id="2147484855" r:id="rId4"/>
  </p:sldLayoutIdLst>
  <p:txStyles>
    <p:titleStyle>
      <a:lvl1pPr algn="l" rtl="0" eaLnBrk="0" fontAlgn="base" hangingPunct="0">
        <a:spcBef>
          <a:spcPct val="0"/>
        </a:spcBef>
        <a:spcAft>
          <a:spcPct val="0"/>
        </a:spcAft>
        <a:defRPr sz="3400" kern="1200">
          <a:solidFill>
            <a:schemeClr val="bg1"/>
          </a:solidFill>
          <a:latin typeface="Georgia" panose="02040502050405020303" pitchFamily="18" charset="0"/>
          <a:ea typeface="+mj-ea"/>
          <a:cs typeface="+mj-cs"/>
        </a:defRPr>
      </a:lvl1pPr>
      <a:lvl2pPr algn="l" rtl="0" eaLnBrk="0" fontAlgn="base" hangingPunct="0">
        <a:spcBef>
          <a:spcPct val="0"/>
        </a:spcBef>
        <a:spcAft>
          <a:spcPct val="0"/>
        </a:spcAft>
        <a:defRPr sz="3400">
          <a:solidFill>
            <a:schemeClr val="bg1"/>
          </a:solidFill>
          <a:latin typeface="Georgia" panose="02040502050405020303" pitchFamily="18" charset="0"/>
        </a:defRPr>
      </a:lvl2pPr>
      <a:lvl3pPr algn="l" rtl="0" eaLnBrk="0" fontAlgn="base" hangingPunct="0">
        <a:spcBef>
          <a:spcPct val="0"/>
        </a:spcBef>
        <a:spcAft>
          <a:spcPct val="0"/>
        </a:spcAft>
        <a:defRPr sz="3400">
          <a:solidFill>
            <a:schemeClr val="bg1"/>
          </a:solidFill>
          <a:latin typeface="Georgia" panose="02040502050405020303" pitchFamily="18" charset="0"/>
        </a:defRPr>
      </a:lvl3pPr>
      <a:lvl4pPr algn="l" rtl="0" eaLnBrk="0" fontAlgn="base" hangingPunct="0">
        <a:spcBef>
          <a:spcPct val="0"/>
        </a:spcBef>
        <a:spcAft>
          <a:spcPct val="0"/>
        </a:spcAft>
        <a:defRPr sz="3400">
          <a:solidFill>
            <a:schemeClr val="bg1"/>
          </a:solidFill>
          <a:latin typeface="Georgia" panose="02040502050405020303" pitchFamily="18" charset="0"/>
        </a:defRPr>
      </a:lvl4pPr>
      <a:lvl5pPr algn="l" rtl="0" eaLnBrk="0" fontAlgn="base" hangingPunct="0">
        <a:spcBef>
          <a:spcPct val="0"/>
        </a:spcBef>
        <a:spcAft>
          <a:spcPct val="0"/>
        </a:spcAft>
        <a:defRPr sz="3400">
          <a:solidFill>
            <a:schemeClr val="bg1"/>
          </a:solidFill>
          <a:latin typeface="Georgia" panose="02040502050405020303" pitchFamily="18" charset="0"/>
        </a:defRPr>
      </a:lvl5pPr>
      <a:lvl6pPr marL="457200" algn="l" rtl="0" fontAlgn="base">
        <a:spcBef>
          <a:spcPct val="0"/>
        </a:spcBef>
        <a:spcAft>
          <a:spcPct val="0"/>
        </a:spcAft>
        <a:defRPr sz="3400">
          <a:solidFill>
            <a:schemeClr val="bg1"/>
          </a:solidFill>
          <a:latin typeface="Georgia" panose="02040502050405020303" pitchFamily="18" charset="0"/>
        </a:defRPr>
      </a:lvl6pPr>
      <a:lvl7pPr marL="914400" algn="l" rtl="0" fontAlgn="base">
        <a:spcBef>
          <a:spcPct val="0"/>
        </a:spcBef>
        <a:spcAft>
          <a:spcPct val="0"/>
        </a:spcAft>
        <a:defRPr sz="3400">
          <a:solidFill>
            <a:schemeClr val="bg1"/>
          </a:solidFill>
          <a:latin typeface="Georgia" panose="02040502050405020303" pitchFamily="18" charset="0"/>
        </a:defRPr>
      </a:lvl7pPr>
      <a:lvl8pPr marL="1371600" algn="l" rtl="0" fontAlgn="base">
        <a:spcBef>
          <a:spcPct val="0"/>
        </a:spcBef>
        <a:spcAft>
          <a:spcPct val="0"/>
        </a:spcAft>
        <a:defRPr sz="3400">
          <a:solidFill>
            <a:schemeClr val="bg1"/>
          </a:solidFill>
          <a:latin typeface="Georgia" panose="02040502050405020303" pitchFamily="18" charset="0"/>
        </a:defRPr>
      </a:lvl8pPr>
      <a:lvl9pPr marL="1828800" algn="l" rtl="0" fontAlgn="base">
        <a:spcBef>
          <a:spcPct val="0"/>
        </a:spcBef>
        <a:spcAft>
          <a:spcPct val="0"/>
        </a:spcAft>
        <a:defRPr sz="3400">
          <a:solidFill>
            <a:schemeClr val="bg1"/>
          </a:solidFill>
          <a:latin typeface="Georgia" panose="02040502050405020303" pitchFamily="18" charset="0"/>
        </a:defRPr>
      </a:lvl9pPr>
    </p:titleStyle>
    <p:bodyStyle>
      <a:lvl1pPr marL="182563" indent="-182563" algn="l" rtl="0" eaLnBrk="0" fontAlgn="base" hangingPunct="0">
        <a:spcBef>
          <a:spcPct val="0"/>
        </a:spcBef>
        <a:spcAft>
          <a:spcPts val="600"/>
        </a:spcAft>
        <a:buClr>
          <a:schemeClr val="bg1"/>
        </a:buClr>
        <a:buFont typeface="Arial" panose="020B0604020202020204" pitchFamily="34" charset="0"/>
        <a:buChar char="•"/>
        <a:defRPr sz="1600" kern="400">
          <a:solidFill>
            <a:schemeClr val="bg1"/>
          </a:solidFill>
          <a:latin typeface="+mn-lt"/>
          <a:ea typeface="+mn-ea"/>
          <a:cs typeface="Arial" panose="020B0604020202020204" pitchFamily="34" charset="0"/>
        </a:defRPr>
      </a:lvl1pPr>
      <a:lvl2pPr marL="365125" indent="-182563" algn="l" rtl="0" eaLnBrk="0" fontAlgn="base" hangingPunct="0">
        <a:spcBef>
          <a:spcPct val="0"/>
        </a:spcBef>
        <a:spcAft>
          <a:spcPts val="600"/>
        </a:spcAft>
        <a:buClr>
          <a:schemeClr val="bg1"/>
        </a:buClr>
        <a:buFont typeface="Calibri" panose="020F0502020204030204" pitchFamily="34" charset="0"/>
        <a:buChar char="‒"/>
        <a:defRPr sz="1600" kern="400">
          <a:solidFill>
            <a:schemeClr val="bg1"/>
          </a:solidFill>
          <a:latin typeface="+mn-lt"/>
          <a:ea typeface="+mn-ea"/>
          <a:cs typeface="Arial" panose="020B0604020202020204" pitchFamily="34" charset="0"/>
        </a:defRPr>
      </a:lvl2pPr>
      <a:lvl3pPr marL="685800" indent="-173038" algn="l" rtl="0" eaLnBrk="0" fontAlgn="base" hangingPunct="0">
        <a:spcBef>
          <a:spcPct val="0"/>
        </a:spcBef>
        <a:spcAft>
          <a:spcPts val="600"/>
        </a:spcAft>
        <a:buClr>
          <a:schemeClr val="bg1"/>
        </a:buClr>
        <a:buFont typeface="Calibri" panose="020F0502020204030204" pitchFamily="34" charset="0"/>
        <a:buChar char="▫"/>
        <a:defRPr sz="1600" kern="400">
          <a:solidFill>
            <a:schemeClr val="bg1"/>
          </a:solidFill>
          <a:latin typeface="+mn-lt"/>
          <a:ea typeface="+mn-ea"/>
          <a:cs typeface="Arial" panose="020B0604020202020204" pitchFamily="34" charset="0"/>
        </a:defRPr>
      </a:lvl3pPr>
      <a:lvl4pPr marL="858838" indent="-173038" algn="l" rtl="0" eaLnBrk="0" fontAlgn="base" hangingPunct="0">
        <a:spcBef>
          <a:spcPct val="0"/>
        </a:spcBef>
        <a:spcAft>
          <a:spcPts val="600"/>
        </a:spcAft>
        <a:buClr>
          <a:schemeClr val="bg1"/>
        </a:buClr>
        <a:buFont typeface="Calibri" panose="020F0502020204030204" pitchFamily="34" charset="0"/>
        <a:buChar char="◦"/>
        <a:defRPr sz="1600" kern="400">
          <a:solidFill>
            <a:schemeClr val="bg1"/>
          </a:solidFill>
          <a:latin typeface="+mn-lt"/>
          <a:ea typeface="+mn-ea"/>
          <a:cs typeface="Arial" panose="020B0604020202020204" pitchFamily="34" charset="0"/>
        </a:defRPr>
      </a:lvl4pPr>
      <a:lvl5pPr marL="1031875" indent="-173038" algn="l" rtl="0" eaLnBrk="0" fontAlgn="base" hangingPunct="0">
        <a:spcBef>
          <a:spcPct val="0"/>
        </a:spcBef>
        <a:spcAft>
          <a:spcPts val="600"/>
        </a:spcAft>
        <a:buClr>
          <a:schemeClr val="bg1"/>
        </a:buClr>
        <a:buFont typeface="Calibri" panose="020F0502020204030204" pitchFamily="34" charset="0"/>
        <a:buChar char="»"/>
        <a:defRPr sz="1600" kern="400">
          <a:solidFill>
            <a:schemeClr val="bg1"/>
          </a:solidFill>
          <a:latin typeface="+mn-lt"/>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3314" name="Title Placeholder 1">
            <a:extLst>
              <a:ext uri="{FF2B5EF4-FFF2-40B4-BE49-F238E27FC236}">
                <a16:creationId xmlns:a16="http://schemas.microsoft.com/office/drawing/2014/main" id="{CA04A1A3-60AC-7827-6C80-AA484B3D5F19}"/>
              </a:ext>
            </a:extLst>
          </p:cNvPr>
          <p:cNvSpPr>
            <a:spLocks noGrp="1" noChangeArrowheads="1"/>
          </p:cNvSpPr>
          <p:nvPr>
            <p:ph type="title"/>
          </p:nvPr>
        </p:nvSpPr>
        <p:spPr bwMode="auto">
          <a:xfrm>
            <a:off x="571500" y="484188"/>
            <a:ext cx="110363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Click to enter title</a:t>
            </a:r>
          </a:p>
        </p:txBody>
      </p:sp>
      <p:sp>
        <p:nvSpPr>
          <p:cNvPr id="13315" name="Text Placeholder 2">
            <a:extLst>
              <a:ext uri="{FF2B5EF4-FFF2-40B4-BE49-F238E27FC236}">
                <a16:creationId xmlns:a16="http://schemas.microsoft.com/office/drawing/2014/main" id="{F8602D69-DFAA-14D9-1F7A-FB783D5210C8}"/>
              </a:ext>
            </a:extLst>
          </p:cNvPr>
          <p:cNvSpPr>
            <a:spLocks noGrp="1" noChangeArrowheads="1"/>
          </p:cNvSpPr>
          <p:nvPr>
            <p:ph type="body" idx="1"/>
          </p:nvPr>
        </p:nvSpPr>
        <p:spPr bwMode="auto">
          <a:xfrm>
            <a:off x="571500" y="2000250"/>
            <a:ext cx="110363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a:t>Click to enter text</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6" name="TextBox 5">
            <a:extLst>
              <a:ext uri="{FF2B5EF4-FFF2-40B4-BE49-F238E27FC236}">
                <a16:creationId xmlns:a16="http://schemas.microsoft.com/office/drawing/2014/main" id="{0A9BB563-EB13-B7E1-697D-2499852FB09B}"/>
              </a:ext>
            </a:extLst>
          </p:cNvPr>
          <p:cNvSpPr txBox="1"/>
          <p:nvPr userDrawn="1"/>
        </p:nvSpPr>
        <p:spPr>
          <a:xfrm>
            <a:off x="11352213" y="6457950"/>
            <a:ext cx="301625" cy="107950"/>
          </a:xfrm>
          <a:prstGeom prst="rect">
            <a:avLst/>
          </a:prstGeom>
          <a:noFill/>
        </p:spPr>
        <p:txBody>
          <a:bodyPr lIns="0" tIns="0" rIns="0" bIns="0" anchor="b">
            <a:spAutoFit/>
          </a:bodyPr>
          <a:lstStyle/>
          <a:p>
            <a:pPr algn="r" eaLnBrk="1" fontAlgn="auto" hangingPunct="1">
              <a:spcBef>
                <a:spcPts val="0"/>
              </a:spcBef>
              <a:spcAft>
                <a:spcPts val="0"/>
              </a:spcAft>
              <a:defRPr/>
            </a:pPr>
            <a:fld id="{80C08751-9DE4-4B6B-BB83-74021138B29E}" type="slidenum">
              <a:rPr lang="en-US" sz="700" kern="400">
                <a:latin typeface="+mn-lt"/>
                <a:cs typeface="Arial" panose="020B0604020202020204" pitchFamily="34" charset="0"/>
              </a:rPr>
              <a:pPr algn="r" eaLnBrk="1" fontAlgn="auto" hangingPunct="1">
                <a:spcBef>
                  <a:spcPts val="0"/>
                </a:spcBef>
                <a:spcAft>
                  <a:spcPts val="0"/>
                </a:spcAft>
                <a:defRPr/>
              </a:pPr>
              <a:t>‹#›</a:t>
            </a:fld>
            <a:endParaRPr lang="en-US" sz="700" kern="400" dirty="0">
              <a:latin typeface="+mn-lt"/>
              <a:cs typeface="Arial" panose="020B0604020202020204" pitchFamily="34" charset="0"/>
            </a:endParaRPr>
          </a:p>
        </p:txBody>
      </p:sp>
      <p:sp>
        <p:nvSpPr>
          <p:cNvPr id="2" name="TextBox 1">
            <a:extLst>
              <a:ext uri="{FF2B5EF4-FFF2-40B4-BE49-F238E27FC236}">
                <a16:creationId xmlns:a16="http://schemas.microsoft.com/office/drawing/2014/main" id="{58315B02-EEE9-7EAA-399B-658D1C821069}"/>
              </a:ext>
            </a:extLst>
          </p:cNvPr>
          <p:cNvSpPr txBox="1"/>
          <p:nvPr userDrawn="1"/>
        </p:nvSpPr>
        <p:spPr>
          <a:xfrm>
            <a:off x="2041525" y="6411913"/>
            <a:ext cx="6950075" cy="153987"/>
          </a:xfrm>
          <a:prstGeom prst="rect">
            <a:avLst/>
          </a:prstGeom>
          <a:noFill/>
        </p:spPr>
        <p:txBody>
          <a:bodyPr lIns="0" tIns="0" rIns="0" bIns="0" anchor="b">
            <a:spAutoFit/>
          </a:bodyPr>
          <a:lstStyle/>
          <a:p>
            <a:pPr algn="ctr" eaLnBrk="1" fontAlgn="auto" hangingPunct="1">
              <a:spcBef>
                <a:spcPts val="0"/>
              </a:spcBef>
              <a:spcAft>
                <a:spcPts val="0"/>
              </a:spcAft>
              <a:defRPr/>
            </a:pPr>
            <a:r>
              <a:rPr lang="en-US" sz="1000" b="1" kern="400" dirty="0">
                <a:latin typeface="+mn-lt"/>
                <a:cs typeface="Arial" panose="020B0604020202020204" pitchFamily="34" charset="0"/>
              </a:rPr>
              <a:t>For financial professional use only. Not for use with the public.</a:t>
            </a:r>
          </a:p>
        </p:txBody>
      </p:sp>
      <p:sp>
        <p:nvSpPr>
          <p:cNvPr id="13318" name="TextBox 2">
            <a:extLst>
              <a:ext uri="{FF2B5EF4-FFF2-40B4-BE49-F238E27FC236}">
                <a16:creationId xmlns:a16="http://schemas.microsoft.com/office/drawing/2014/main" id="{13460365-BAE0-4429-859D-4AD4078C5992}"/>
              </a:ext>
            </a:extLst>
          </p:cNvPr>
          <p:cNvSpPr txBox="1">
            <a:spLocks noChangeArrowheads="1"/>
          </p:cNvSpPr>
          <p:nvPr userDrawn="1"/>
        </p:nvSpPr>
        <p:spPr bwMode="auto">
          <a:xfrm>
            <a:off x="546100" y="6411913"/>
            <a:ext cx="1708150" cy="153987"/>
          </a:xfrm>
          <a:prstGeom prst="rect">
            <a:avLst/>
          </a:prstGeom>
          <a:noFill/>
          <a:ln>
            <a:noFill/>
          </a:ln>
        </p:spPr>
        <p:txBody>
          <a:bodyPr lIns="0" tIns="0" rIns="0" bIns="0" anchor="b">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defRPr/>
            </a:pPr>
            <a:r>
              <a:rPr lang="en-US" altLang="en-US" sz="1000">
                <a:latin typeface="adobe-clean"/>
              </a:rPr>
              <a:t>LCN-6164693-121523 </a:t>
            </a:r>
            <a:endParaRPr lang="en-US" altLang="en-US" sz="1000">
              <a:cs typeface="Arial" panose="020B0604020202020204" pitchFamily="34" charset="0"/>
            </a:endParaRPr>
          </a:p>
        </p:txBody>
      </p:sp>
      <p:sp>
        <p:nvSpPr>
          <p:cNvPr id="4" name="TextBox 3">
            <a:extLst>
              <a:ext uri="{FF2B5EF4-FFF2-40B4-BE49-F238E27FC236}">
                <a16:creationId xmlns:a16="http://schemas.microsoft.com/office/drawing/2014/main" id="{0F256F6D-3DF0-1A2F-549F-60D7DA0CACC1}"/>
              </a:ext>
            </a:extLst>
          </p:cNvPr>
          <p:cNvSpPr txBox="1"/>
          <p:nvPr userDrawn="1"/>
        </p:nvSpPr>
        <p:spPr>
          <a:xfrm>
            <a:off x="8991600" y="6411913"/>
            <a:ext cx="2243138" cy="153987"/>
          </a:xfrm>
          <a:prstGeom prst="rect">
            <a:avLst/>
          </a:prstGeom>
          <a:noFill/>
        </p:spPr>
        <p:txBody>
          <a:bodyPr lIns="0" tIns="0" rIns="0" bIns="0" anchor="b">
            <a:spAutoFit/>
          </a:bodyPr>
          <a:lstStyle/>
          <a:p>
            <a:pPr algn="r">
              <a:defRPr/>
            </a:pPr>
            <a:r>
              <a:rPr lang="en-US" sz="1000" kern="400" dirty="0">
                <a:cs typeface="Arial" panose="020B0604020202020204" pitchFamily="34" charset="0"/>
              </a:rPr>
              <a:t>©2024 Lincoln National Corporation</a:t>
            </a:r>
          </a:p>
        </p:txBody>
      </p:sp>
    </p:spTree>
  </p:cSld>
  <p:clrMap bg1="lt1" tx1="dk1" bg2="lt2" tx2="dk2" accent1="accent1" accent2="accent2" accent3="accent3" accent4="accent4" accent5="accent5" accent6="accent6" hlink="hlink" folHlink="folHlink"/>
  <p:sldLayoutIdLst>
    <p:sldLayoutId id="2147484856" r:id="rId1"/>
  </p:sldLayoutIdLst>
  <p:txStyles>
    <p:titleStyle>
      <a:lvl1pPr algn="l" rtl="0" eaLnBrk="0" fontAlgn="base" hangingPunct="0">
        <a:spcBef>
          <a:spcPct val="0"/>
        </a:spcBef>
        <a:spcAft>
          <a:spcPct val="0"/>
        </a:spcAft>
        <a:defRPr sz="3400" kern="1200">
          <a:solidFill>
            <a:schemeClr val="tx1"/>
          </a:solidFill>
          <a:latin typeface="Georgia" panose="02040502050405020303" pitchFamily="18" charset="0"/>
          <a:ea typeface="+mj-ea"/>
          <a:cs typeface="+mj-cs"/>
        </a:defRPr>
      </a:lvl1pPr>
      <a:lvl2pPr algn="l" rtl="0" eaLnBrk="0" fontAlgn="base" hangingPunct="0">
        <a:spcBef>
          <a:spcPct val="0"/>
        </a:spcBef>
        <a:spcAft>
          <a:spcPct val="0"/>
        </a:spcAft>
        <a:defRPr sz="3400">
          <a:solidFill>
            <a:schemeClr val="tx1"/>
          </a:solidFill>
          <a:latin typeface="Georgia" panose="02040502050405020303" pitchFamily="18" charset="0"/>
        </a:defRPr>
      </a:lvl2pPr>
      <a:lvl3pPr algn="l" rtl="0" eaLnBrk="0" fontAlgn="base" hangingPunct="0">
        <a:spcBef>
          <a:spcPct val="0"/>
        </a:spcBef>
        <a:spcAft>
          <a:spcPct val="0"/>
        </a:spcAft>
        <a:defRPr sz="3400">
          <a:solidFill>
            <a:schemeClr val="tx1"/>
          </a:solidFill>
          <a:latin typeface="Georgia" panose="02040502050405020303" pitchFamily="18" charset="0"/>
        </a:defRPr>
      </a:lvl3pPr>
      <a:lvl4pPr algn="l" rtl="0" eaLnBrk="0" fontAlgn="base" hangingPunct="0">
        <a:spcBef>
          <a:spcPct val="0"/>
        </a:spcBef>
        <a:spcAft>
          <a:spcPct val="0"/>
        </a:spcAft>
        <a:defRPr sz="3400">
          <a:solidFill>
            <a:schemeClr val="tx1"/>
          </a:solidFill>
          <a:latin typeface="Georgia" panose="02040502050405020303" pitchFamily="18" charset="0"/>
        </a:defRPr>
      </a:lvl4pPr>
      <a:lvl5pPr algn="l" rtl="0" eaLnBrk="0" fontAlgn="base" hangingPunct="0">
        <a:spcBef>
          <a:spcPct val="0"/>
        </a:spcBef>
        <a:spcAft>
          <a:spcPct val="0"/>
        </a:spcAft>
        <a:defRPr sz="3400">
          <a:solidFill>
            <a:schemeClr val="tx1"/>
          </a:solidFill>
          <a:latin typeface="Georgia" panose="02040502050405020303" pitchFamily="18" charset="0"/>
        </a:defRPr>
      </a:lvl5pPr>
      <a:lvl6pPr marL="457200" algn="l" rtl="0" fontAlgn="base">
        <a:spcBef>
          <a:spcPct val="0"/>
        </a:spcBef>
        <a:spcAft>
          <a:spcPct val="0"/>
        </a:spcAft>
        <a:defRPr sz="3400">
          <a:solidFill>
            <a:schemeClr val="tx1"/>
          </a:solidFill>
          <a:latin typeface="Georgia" panose="02040502050405020303" pitchFamily="18" charset="0"/>
        </a:defRPr>
      </a:lvl6pPr>
      <a:lvl7pPr marL="914400" algn="l" rtl="0" fontAlgn="base">
        <a:spcBef>
          <a:spcPct val="0"/>
        </a:spcBef>
        <a:spcAft>
          <a:spcPct val="0"/>
        </a:spcAft>
        <a:defRPr sz="3400">
          <a:solidFill>
            <a:schemeClr val="tx1"/>
          </a:solidFill>
          <a:latin typeface="Georgia" panose="02040502050405020303" pitchFamily="18" charset="0"/>
        </a:defRPr>
      </a:lvl7pPr>
      <a:lvl8pPr marL="1371600" algn="l" rtl="0" fontAlgn="base">
        <a:spcBef>
          <a:spcPct val="0"/>
        </a:spcBef>
        <a:spcAft>
          <a:spcPct val="0"/>
        </a:spcAft>
        <a:defRPr sz="3400">
          <a:solidFill>
            <a:schemeClr val="tx1"/>
          </a:solidFill>
          <a:latin typeface="Georgia" panose="02040502050405020303" pitchFamily="18" charset="0"/>
        </a:defRPr>
      </a:lvl8pPr>
      <a:lvl9pPr marL="1828800" algn="l" rtl="0" fontAlgn="base">
        <a:spcBef>
          <a:spcPct val="0"/>
        </a:spcBef>
        <a:spcAft>
          <a:spcPct val="0"/>
        </a:spcAft>
        <a:defRPr sz="3400">
          <a:solidFill>
            <a:schemeClr val="tx1"/>
          </a:solidFill>
          <a:latin typeface="Georgia" panose="02040502050405020303" pitchFamily="18" charset="0"/>
        </a:defRPr>
      </a:lvl9pPr>
    </p:titleStyle>
    <p:bodyStyle>
      <a:lvl1pPr marL="182563" indent="-182563" algn="l" rtl="0" eaLnBrk="0" fontAlgn="base" hangingPunct="0">
        <a:spcBef>
          <a:spcPct val="0"/>
        </a:spcBef>
        <a:spcAft>
          <a:spcPts val="800"/>
        </a:spcAft>
        <a:buClr>
          <a:schemeClr val="tx1"/>
        </a:buClr>
        <a:buFont typeface="Arial" panose="020B0604020202020204" pitchFamily="34" charset="0"/>
        <a:buChar char="•"/>
        <a:defRPr sz="1600" kern="400">
          <a:solidFill>
            <a:schemeClr val="tx1"/>
          </a:solidFill>
          <a:latin typeface="+mn-lt"/>
          <a:ea typeface="+mn-ea"/>
          <a:cs typeface="Arial" panose="020B0604020202020204" pitchFamily="34" charset="0"/>
        </a:defRPr>
      </a:lvl1pPr>
      <a:lvl2pPr marL="365125" indent="-182563"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2pPr>
      <a:lvl3pPr marL="685800"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3pPr>
      <a:lvl4pPr marL="858838"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4pPr>
      <a:lvl5pPr marL="1031875"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4857" r:id="rId1"/>
  </p:sldLayoutIdLst>
  <p:txStyles>
    <p:titleStyle>
      <a:lvl1pPr algn="l" rtl="0" eaLnBrk="0" fontAlgn="base" hangingPunct="0">
        <a:spcBef>
          <a:spcPct val="0"/>
        </a:spcBef>
        <a:spcAft>
          <a:spcPct val="0"/>
        </a:spcAft>
        <a:defRPr sz="3400" kern="1200">
          <a:solidFill>
            <a:schemeClr val="tx1"/>
          </a:solidFill>
          <a:latin typeface="Georgia" panose="02040502050405020303" pitchFamily="18" charset="0"/>
          <a:ea typeface="+mj-ea"/>
          <a:cs typeface="+mj-cs"/>
        </a:defRPr>
      </a:lvl1pPr>
      <a:lvl2pPr algn="l" rtl="0" eaLnBrk="0" fontAlgn="base" hangingPunct="0">
        <a:spcBef>
          <a:spcPct val="0"/>
        </a:spcBef>
        <a:spcAft>
          <a:spcPct val="0"/>
        </a:spcAft>
        <a:defRPr sz="3400">
          <a:solidFill>
            <a:schemeClr val="tx1"/>
          </a:solidFill>
          <a:latin typeface="Georgia" panose="02040502050405020303" pitchFamily="18" charset="0"/>
        </a:defRPr>
      </a:lvl2pPr>
      <a:lvl3pPr algn="l" rtl="0" eaLnBrk="0" fontAlgn="base" hangingPunct="0">
        <a:spcBef>
          <a:spcPct val="0"/>
        </a:spcBef>
        <a:spcAft>
          <a:spcPct val="0"/>
        </a:spcAft>
        <a:defRPr sz="3400">
          <a:solidFill>
            <a:schemeClr val="tx1"/>
          </a:solidFill>
          <a:latin typeface="Georgia" panose="02040502050405020303" pitchFamily="18" charset="0"/>
        </a:defRPr>
      </a:lvl3pPr>
      <a:lvl4pPr algn="l" rtl="0" eaLnBrk="0" fontAlgn="base" hangingPunct="0">
        <a:spcBef>
          <a:spcPct val="0"/>
        </a:spcBef>
        <a:spcAft>
          <a:spcPct val="0"/>
        </a:spcAft>
        <a:defRPr sz="3400">
          <a:solidFill>
            <a:schemeClr val="tx1"/>
          </a:solidFill>
          <a:latin typeface="Georgia" panose="02040502050405020303" pitchFamily="18" charset="0"/>
        </a:defRPr>
      </a:lvl4pPr>
      <a:lvl5pPr algn="l" rtl="0" eaLnBrk="0" fontAlgn="base" hangingPunct="0">
        <a:spcBef>
          <a:spcPct val="0"/>
        </a:spcBef>
        <a:spcAft>
          <a:spcPct val="0"/>
        </a:spcAft>
        <a:defRPr sz="3400">
          <a:solidFill>
            <a:schemeClr val="tx1"/>
          </a:solidFill>
          <a:latin typeface="Georgia" panose="02040502050405020303" pitchFamily="18" charset="0"/>
        </a:defRPr>
      </a:lvl5pPr>
      <a:lvl6pPr marL="457200" algn="l" rtl="0" fontAlgn="base">
        <a:spcBef>
          <a:spcPct val="0"/>
        </a:spcBef>
        <a:spcAft>
          <a:spcPct val="0"/>
        </a:spcAft>
        <a:defRPr sz="3400">
          <a:solidFill>
            <a:schemeClr val="tx1"/>
          </a:solidFill>
          <a:latin typeface="Georgia" panose="02040502050405020303" pitchFamily="18" charset="0"/>
        </a:defRPr>
      </a:lvl6pPr>
      <a:lvl7pPr marL="914400" algn="l" rtl="0" fontAlgn="base">
        <a:spcBef>
          <a:spcPct val="0"/>
        </a:spcBef>
        <a:spcAft>
          <a:spcPct val="0"/>
        </a:spcAft>
        <a:defRPr sz="3400">
          <a:solidFill>
            <a:schemeClr val="tx1"/>
          </a:solidFill>
          <a:latin typeface="Georgia" panose="02040502050405020303" pitchFamily="18" charset="0"/>
        </a:defRPr>
      </a:lvl7pPr>
      <a:lvl8pPr marL="1371600" algn="l" rtl="0" fontAlgn="base">
        <a:spcBef>
          <a:spcPct val="0"/>
        </a:spcBef>
        <a:spcAft>
          <a:spcPct val="0"/>
        </a:spcAft>
        <a:defRPr sz="3400">
          <a:solidFill>
            <a:schemeClr val="tx1"/>
          </a:solidFill>
          <a:latin typeface="Georgia" panose="02040502050405020303" pitchFamily="18" charset="0"/>
        </a:defRPr>
      </a:lvl8pPr>
      <a:lvl9pPr marL="1828800" algn="l" rtl="0" fontAlgn="base">
        <a:spcBef>
          <a:spcPct val="0"/>
        </a:spcBef>
        <a:spcAft>
          <a:spcPct val="0"/>
        </a:spcAft>
        <a:defRPr sz="3400">
          <a:solidFill>
            <a:schemeClr val="tx1"/>
          </a:solidFill>
          <a:latin typeface="Georgia" panose="02040502050405020303" pitchFamily="18" charset="0"/>
        </a:defRPr>
      </a:lvl9pPr>
    </p:titleStyle>
    <p:bodyStyle>
      <a:lvl1pPr marL="182563" indent="-182563" algn="l" rtl="0" eaLnBrk="0" fontAlgn="base" hangingPunct="0">
        <a:spcBef>
          <a:spcPct val="0"/>
        </a:spcBef>
        <a:spcAft>
          <a:spcPts val="800"/>
        </a:spcAft>
        <a:buClr>
          <a:schemeClr val="tx1"/>
        </a:buClr>
        <a:buFont typeface="Arial" panose="020B0604020202020204" pitchFamily="34" charset="0"/>
        <a:buChar char="•"/>
        <a:defRPr sz="1600" kern="400">
          <a:solidFill>
            <a:schemeClr val="tx1"/>
          </a:solidFill>
          <a:latin typeface="+mn-lt"/>
          <a:ea typeface="+mn-ea"/>
          <a:cs typeface="Arial" panose="020B0604020202020204" pitchFamily="34" charset="0"/>
        </a:defRPr>
      </a:lvl1pPr>
      <a:lvl2pPr marL="365125" indent="-182563"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2pPr>
      <a:lvl3pPr marL="685800"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3pPr>
      <a:lvl4pPr marL="858838"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4pPr>
      <a:lvl5pPr marL="1031875" indent="-173038" algn="l" rtl="0" eaLnBrk="0" fontAlgn="base" hangingPunct="0">
        <a:spcBef>
          <a:spcPct val="0"/>
        </a:spcBef>
        <a:spcAft>
          <a:spcPts val="800"/>
        </a:spcAft>
        <a:buClr>
          <a:schemeClr val="tx1"/>
        </a:buClr>
        <a:buFont typeface="Calibri" panose="020F0502020204030204" pitchFamily="34" charset="0"/>
        <a:buChar char="»"/>
        <a:defRPr sz="1600" kern="400">
          <a:solidFill>
            <a:schemeClr val="tx1"/>
          </a:solidFill>
          <a:latin typeface="+mn-lt"/>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4858" r:id="rId1"/>
  </p:sldLayoutIdLst>
  <p:txStyles>
    <p:titleStyle>
      <a:lvl1pPr algn="l" rtl="0" eaLnBrk="0" fontAlgn="base" hangingPunct="0">
        <a:spcBef>
          <a:spcPct val="0"/>
        </a:spcBef>
        <a:spcAft>
          <a:spcPct val="0"/>
        </a:spcAft>
        <a:defRPr sz="3400" kern="1200">
          <a:solidFill>
            <a:schemeClr val="bg1"/>
          </a:solidFill>
          <a:latin typeface="Georgia" panose="02040502050405020303" pitchFamily="18" charset="0"/>
          <a:ea typeface="+mj-ea"/>
          <a:cs typeface="+mj-cs"/>
        </a:defRPr>
      </a:lvl1pPr>
      <a:lvl2pPr algn="l" rtl="0" eaLnBrk="0" fontAlgn="base" hangingPunct="0">
        <a:spcBef>
          <a:spcPct val="0"/>
        </a:spcBef>
        <a:spcAft>
          <a:spcPct val="0"/>
        </a:spcAft>
        <a:defRPr sz="3400">
          <a:solidFill>
            <a:schemeClr val="bg1"/>
          </a:solidFill>
          <a:latin typeface="Georgia" panose="02040502050405020303" pitchFamily="18" charset="0"/>
        </a:defRPr>
      </a:lvl2pPr>
      <a:lvl3pPr algn="l" rtl="0" eaLnBrk="0" fontAlgn="base" hangingPunct="0">
        <a:spcBef>
          <a:spcPct val="0"/>
        </a:spcBef>
        <a:spcAft>
          <a:spcPct val="0"/>
        </a:spcAft>
        <a:defRPr sz="3400">
          <a:solidFill>
            <a:schemeClr val="bg1"/>
          </a:solidFill>
          <a:latin typeface="Georgia" panose="02040502050405020303" pitchFamily="18" charset="0"/>
        </a:defRPr>
      </a:lvl3pPr>
      <a:lvl4pPr algn="l" rtl="0" eaLnBrk="0" fontAlgn="base" hangingPunct="0">
        <a:spcBef>
          <a:spcPct val="0"/>
        </a:spcBef>
        <a:spcAft>
          <a:spcPct val="0"/>
        </a:spcAft>
        <a:defRPr sz="3400">
          <a:solidFill>
            <a:schemeClr val="bg1"/>
          </a:solidFill>
          <a:latin typeface="Georgia" panose="02040502050405020303" pitchFamily="18" charset="0"/>
        </a:defRPr>
      </a:lvl4pPr>
      <a:lvl5pPr algn="l" rtl="0" eaLnBrk="0" fontAlgn="base" hangingPunct="0">
        <a:spcBef>
          <a:spcPct val="0"/>
        </a:spcBef>
        <a:spcAft>
          <a:spcPct val="0"/>
        </a:spcAft>
        <a:defRPr sz="3400">
          <a:solidFill>
            <a:schemeClr val="bg1"/>
          </a:solidFill>
          <a:latin typeface="Georgia" panose="02040502050405020303" pitchFamily="18" charset="0"/>
        </a:defRPr>
      </a:lvl5pPr>
      <a:lvl6pPr marL="457200" algn="l" rtl="0" fontAlgn="base">
        <a:spcBef>
          <a:spcPct val="0"/>
        </a:spcBef>
        <a:spcAft>
          <a:spcPct val="0"/>
        </a:spcAft>
        <a:defRPr sz="3400">
          <a:solidFill>
            <a:schemeClr val="bg1"/>
          </a:solidFill>
          <a:latin typeface="Georgia" panose="02040502050405020303" pitchFamily="18" charset="0"/>
        </a:defRPr>
      </a:lvl6pPr>
      <a:lvl7pPr marL="914400" algn="l" rtl="0" fontAlgn="base">
        <a:spcBef>
          <a:spcPct val="0"/>
        </a:spcBef>
        <a:spcAft>
          <a:spcPct val="0"/>
        </a:spcAft>
        <a:defRPr sz="3400">
          <a:solidFill>
            <a:schemeClr val="bg1"/>
          </a:solidFill>
          <a:latin typeface="Georgia" panose="02040502050405020303" pitchFamily="18" charset="0"/>
        </a:defRPr>
      </a:lvl7pPr>
      <a:lvl8pPr marL="1371600" algn="l" rtl="0" fontAlgn="base">
        <a:spcBef>
          <a:spcPct val="0"/>
        </a:spcBef>
        <a:spcAft>
          <a:spcPct val="0"/>
        </a:spcAft>
        <a:defRPr sz="3400">
          <a:solidFill>
            <a:schemeClr val="bg1"/>
          </a:solidFill>
          <a:latin typeface="Georgia" panose="02040502050405020303" pitchFamily="18" charset="0"/>
        </a:defRPr>
      </a:lvl8pPr>
      <a:lvl9pPr marL="1828800" algn="l" rtl="0" fontAlgn="base">
        <a:spcBef>
          <a:spcPct val="0"/>
        </a:spcBef>
        <a:spcAft>
          <a:spcPct val="0"/>
        </a:spcAft>
        <a:defRPr sz="3400">
          <a:solidFill>
            <a:schemeClr val="bg1"/>
          </a:solidFill>
          <a:latin typeface="Georgia" panose="02040502050405020303" pitchFamily="18" charset="0"/>
        </a:defRPr>
      </a:lvl9pPr>
    </p:titleStyle>
    <p:bodyStyle>
      <a:lvl1pPr marL="182563" indent="-182563" algn="l" rtl="0" eaLnBrk="0" fontAlgn="base" hangingPunct="0">
        <a:spcBef>
          <a:spcPct val="0"/>
        </a:spcBef>
        <a:spcAft>
          <a:spcPts val="600"/>
        </a:spcAft>
        <a:buClr>
          <a:schemeClr val="bg1"/>
        </a:buClr>
        <a:buFont typeface="Arial" panose="020B0604020202020204" pitchFamily="34" charset="0"/>
        <a:buChar char="•"/>
        <a:defRPr sz="1600" kern="400">
          <a:solidFill>
            <a:schemeClr val="bg1"/>
          </a:solidFill>
          <a:latin typeface="+mn-lt"/>
          <a:ea typeface="+mn-ea"/>
          <a:cs typeface="Arial" panose="020B0604020202020204" pitchFamily="34" charset="0"/>
        </a:defRPr>
      </a:lvl1pPr>
      <a:lvl2pPr marL="365125" indent="-182563" algn="l" rtl="0" eaLnBrk="0" fontAlgn="base" hangingPunct="0">
        <a:spcBef>
          <a:spcPct val="0"/>
        </a:spcBef>
        <a:spcAft>
          <a:spcPts val="600"/>
        </a:spcAft>
        <a:buClr>
          <a:schemeClr val="bg1"/>
        </a:buClr>
        <a:buFont typeface="Calibri" panose="020F0502020204030204" pitchFamily="34" charset="0"/>
        <a:buChar char="‒"/>
        <a:defRPr sz="1600" kern="400">
          <a:solidFill>
            <a:schemeClr val="bg1"/>
          </a:solidFill>
          <a:latin typeface="+mn-lt"/>
          <a:ea typeface="+mn-ea"/>
          <a:cs typeface="Arial" panose="020B0604020202020204" pitchFamily="34" charset="0"/>
        </a:defRPr>
      </a:lvl2pPr>
      <a:lvl3pPr marL="685800" indent="-173038" algn="l" rtl="0" eaLnBrk="0" fontAlgn="base" hangingPunct="0">
        <a:spcBef>
          <a:spcPct val="0"/>
        </a:spcBef>
        <a:spcAft>
          <a:spcPts val="600"/>
        </a:spcAft>
        <a:buClr>
          <a:schemeClr val="bg1"/>
        </a:buClr>
        <a:buFont typeface="Calibri" panose="020F0502020204030204" pitchFamily="34" charset="0"/>
        <a:buChar char="▫"/>
        <a:defRPr sz="1600" kern="400">
          <a:solidFill>
            <a:schemeClr val="bg1"/>
          </a:solidFill>
          <a:latin typeface="+mn-lt"/>
          <a:ea typeface="+mn-ea"/>
          <a:cs typeface="Arial" panose="020B0604020202020204" pitchFamily="34" charset="0"/>
        </a:defRPr>
      </a:lvl3pPr>
      <a:lvl4pPr marL="858838" indent="-173038" algn="l" rtl="0" eaLnBrk="0" fontAlgn="base" hangingPunct="0">
        <a:spcBef>
          <a:spcPct val="0"/>
        </a:spcBef>
        <a:spcAft>
          <a:spcPts val="600"/>
        </a:spcAft>
        <a:buClr>
          <a:schemeClr val="bg1"/>
        </a:buClr>
        <a:buFont typeface="Calibri" panose="020F0502020204030204" pitchFamily="34" charset="0"/>
        <a:buChar char="◦"/>
        <a:defRPr sz="1600" kern="400">
          <a:solidFill>
            <a:schemeClr val="bg1"/>
          </a:solidFill>
          <a:latin typeface="+mn-lt"/>
          <a:ea typeface="+mn-ea"/>
          <a:cs typeface="Arial" panose="020B0604020202020204" pitchFamily="34" charset="0"/>
        </a:defRPr>
      </a:lvl4pPr>
      <a:lvl5pPr marL="1031875" indent="-173038" algn="l" rtl="0" eaLnBrk="0" fontAlgn="base" hangingPunct="0">
        <a:spcBef>
          <a:spcPct val="0"/>
        </a:spcBef>
        <a:spcAft>
          <a:spcPts val="600"/>
        </a:spcAft>
        <a:buClr>
          <a:schemeClr val="bg1"/>
        </a:buClr>
        <a:buFont typeface="Calibri" panose="020F0502020204030204" pitchFamily="34" charset="0"/>
        <a:buChar char="»"/>
        <a:defRPr sz="1600" kern="400">
          <a:solidFill>
            <a:schemeClr val="bg1"/>
          </a:solidFill>
          <a:latin typeface="+mn-lt"/>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hyperlink" Target="https://www.limra.com/siteassets/research/research-abstracts/2023/2023-insurance-barometer/2023-insurance-barometer-technical-supplement.pdf" TargetMode="External"/><Relationship Id="rId2" Type="http://schemas.openxmlformats.org/officeDocument/2006/relationships/notesSlide" Target="../notesSlides/notesSlide3.xml"/><Relationship Id="rId1" Type="http://schemas.openxmlformats.org/officeDocument/2006/relationships/slideLayout" Target="../slideLayouts/slideLayout38.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6.xml"/><Relationship Id="rId1" Type="http://schemas.openxmlformats.org/officeDocument/2006/relationships/slideLayout" Target="../slideLayouts/slideLayout18.xml"/><Relationship Id="rId4" Type="http://schemas.openxmlformats.org/officeDocument/2006/relationships/image" Target="../media/image16.jpeg"/></Relationships>
</file>

<file path=ppt/slides/_rels/slide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18.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8.xml"/><Relationship Id="rId1" Type="http://schemas.openxmlformats.org/officeDocument/2006/relationships/slideLayout" Target="../slideLayouts/slideLayout39.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8" Type="http://schemas.openxmlformats.org/officeDocument/2006/relationships/hyperlink" Target="https://visit.lfg.com/LIF-SRM-FLI001" TargetMode="External"/><Relationship Id="rId3" Type="http://schemas.openxmlformats.org/officeDocument/2006/relationships/image" Target="../media/image30.png"/><Relationship Id="rId7" Type="http://schemas.openxmlformats.org/officeDocument/2006/relationships/image" Target="../media/image33.png"/><Relationship Id="rId2" Type="http://schemas.openxmlformats.org/officeDocument/2006/relationships/notesSlide" Target="../notesSlides/notesSlide11.xml"/><Relationship Id="rId1" Type="http://schemas.openxmlformats.org/officeDocument/2006/relationships/slideLayout" Target="../slideLayouts/slideLayout18.xml"/><Relationship Id="rId6" Type="http://schemas.openxmlformats.org/officeDocument/2006/relationships/hyperlink" Target="https://www.lincolnfinancial.com/public/individuals/planning/calculatorsandtools#financialwellness" TargetMode="External"/><Relationship Id="rId5" Type="http://schemas.openxmlformats.org/officeDocument/2006/relationships/image" Target="../media/image32.png"/><Relationship Id="rId4" Type="http://schemas.openxmlformats.org/officeDocument/2006/relationships/image" Target="../media/image31.png"/></Relationships>
</file>

<file path=ppt/slides/_rels/slide12.xml.rels><?xml version="1.0" encoding="UTF-8" standalone="yes"?>
<Relationships xmlns="http://schemas.openxmlformats.org/package/2006/relationships"><Relationship Id="rId8" Type="http://schemas.openxmlformats.org/officeDocument/2006/relationships/hyperlink" Target="https://visit.lfg.com/LIF-LIRP-FLI001" TargetMode="External"/><Relationship Id="rId3" Type="http://schemas.openxmlformats.org/officeDocument/2006/relationships/hyperlink" Target="https://auth.seismic.com/tenants/lfg/Error?subject=Authorization%20Error&amp;details=Automatically%20registering%20user%20failed%20since%20you%20do%20not%20specify%20valid%20Seismic%20group%20name,%20please%20specify%20it%20correctly%20in%20logon%20callback%20response.%20(We%20support%20multiple%20groups.)&amp;requestId=0HN0MH33550RG%3A00000054&amp;title=SAML%202.0%20Assertion%20Consumer%20Service&amp;subjectCode=TITLE004&amp;detailsCode=AUTH102025&amp;errorHelpLinkUrl=%2Ftenants%2Flfg%2Fsaml%2Fv2%2Frelogon%3FrelayState%3D176febff-ef54-4ddb-ba35-52ce0a84c31d%26logout%3D0%26logon_id%3D176febff-ef54-4ddb-ba35-52ce0a84c31d%26provider_id%3De025b94c-a847-4571-b5c0-8311dbefaa0e&amp;errorHelpLinkCode=HYLINK001&amp;errorHelpLinkText=Click%20to%20relogin&amp;errorData=Exception%20of%20type%20%27Seismic.Authentication.Common.ServiceModels.AutoPrevisionException%27%20was%20thrown." TargetMode="External"/><Relationship Id="rId7" Type="http://schemas.openxmlformats.org/officeDocument/2006/relationships/image" Target="../media/image35.png"/><Relationship Id="rId2" Type="http://schemas.openxmlformats.org/officeDocument/2006/relationships/notesSlide" Target="../notesSlides/notesSlide12.xml"/><Relationship Id="rId1" Type="http://schemas.openxmlformats.org/officeDocument/2006/relationships/slideLayout" Target="../slideLayouts/slideLayout18.xml"/><Relationship Id="rId6" Type="http://schemas.openxmlformats.org/officeDocument/2006/relationships/hyperlink" Target="https://auth.seismic.com/tenants/lfg/Error?subject=Authorization%20Error&amp;details=Automatically%20registering%20user%20failed%20since%20you%20do%20not%20specify%20valid%20Seismic%20group%20name,%20please%20specify%20it%20correctly%20in%20logon%20callback%20response.%20(We%20support%20multiple%20groups.)&amp;requestId=0HN0MISO90S28%3A0000006B&amp;title=SAML%202.0%20Assertion%20Consumer%20Service&amp;subjectCode=TITLE004&amp;detailsCode=AUTH102025&amp;errorHelpLinkUrl=%2Ftenants%2Flfg%2Fsaml%2Fv2%2Frelogon%3FrelayState%3Db5b4fe4f-1461-43db-ae1a-00f05a9b38a3%26logout%3D0%26logon_id%3Db5b4fe4f-1461-43db-ae1a-00f05a9b38a3%26provider_id%3De025b94c-a847-4571-b5c0-8311dbefaa0e&amp;errorHelpLinkCode=HYLINK001&amp;errorHelpLinkText=Click%20to%20relogin&amp;errorData=Exception%20of%20type%20%27Seismic.Authentication.Common.ServiceModels.AutoPrevisionException%27%20was%20thrown." TargetMode="External"/><Relationship Id="rId11" Type="http://schemas.openxmlformats.org/officeDocument/2006/relationships/hyperlink" Target="https://visit.lfg.com/LIF-BI-BRC001" TargetMode="External"/><Relationship Id="rId5" Type="http://schemas.openxmlformats.org/officeDocument/2006/relationships/hyperlink" Target="https://visit.lfg.com/LIF-PR-FLI002" TargetMode="External"/><Relationship Id="rId10" Type="http://schemas.openxmlformats.org/officeDocument/2006/relationships/image" Target="../media/image36.png"/><Relationship Id="rId4" Type="http://schemas.openxmlformats.org/officeDocument/2006/relationships/image" Target="../media/image34.png"/><Relationship Id="rId9" Type="http://schemas.openxmlformats.org/officeDocument/2006/relationships/hyperlink" Target="https://auth.seismic.com/tenants/lfg/Error?subject=Authorization%20Error&amp;details=Automatically%20registering%20user%20failed%20since%20you%20do%20not%20specify%20valid%20Seismic%20group%20name,%20please%20specify%20it%20correctly%20in%20logon%20callback%20response.%20(We%20support%20multiple%20groups.)&amp;requestId=0HN0MIA27QEEJ%3A0000000D&amp;title=SAML%202.0%20Assertion%20Consumer%20Service&amp;subjectCode=TITLE004&amp;detailsCode=AUTH102025&amp;errorHelpLinkUrl=%2Ftenants%2Flfg%2Fsaml%2Fv2%2Frelogon%3FrelayState%3Dd48170dc-0162-4082-abec-6d1008a8388c%26logout%3D0%26logon_id%3Dd48170dc-0162-4082-abec-6d1008a8388c%26provider_id%3De025b94c-a847-4571-b5c0-8311dbefaa0e&amp;errorHelpLinkCode=HYLINK001&amp;errorHelpLinkText=Click%20to%20relogin&amp;errorData=Exception%20of%20type%20%27Seismic.Authentication.Common.ServiceModels.AutoPrevisionException%27%20was%20thrown."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hyperlink" Target="https://auth.seismic.com/tenants/lfg/Error?subject=Authorization%20Error&amp;details=Automatically%20registering%20user%20failed%20since%20you%20do%20not%20specify%20valid%20Seismic%20group%20name,%20please%20specify%20it%20correctly%20in%20logon%20callback%20response.%20(We%20support%20multiple%20groups.)&amp;requestId=0HN0MDCT3O34C%3A000000EF&amp;title=SAML%202.0%20Assertion%20Consumer%20Service&amp;subjectCode=TITLE004&amp;detailsCode=AUTH102025&amp;errorHelpLinkUrl=%2Ftenants%2Flfg%2Fsaml%2Fv2%2Frelogon%3FrelayState%3Dcee2fad4-7aa5-49b7-a0af-9d7767691020%26logout%3D0%26logon_id%3Dcee2fad4-7aa5-49b7-a0af-9d7767691020%26provider_id%3De025b94c-a847-4571-b5c0-8311dbefaa0e&amp;errorHelpLinkCode=HYLINK001&amp;errorHelpLinkText=Click%20to%20relogin&amp;errorData=Exception%20of%20type%20%27Seismic.Authentication.Common.ServiceModels.AutoPrevisionException%27%20was%20thrown." TargetMode="External"/><Relationship Id="rId2" Type="http://schemas.openxmlformats.org/officeDocument/2006/relationships/notesSlide" Target="../notesSlides/notesSlide14.xml"/><Relationship Id="rId1" Type="http://schemas.openxmlformats.org/officeDocument/2006/relationships/slideLayout" Target="../slideLayouts/slideLayout18.xml"/><Relationship Id="rId5" Type="http://schemas.openxmlformats.org/officeDocument/2006/relationships/hyperlink" Target="https://visit.lfg.com/LIF-SRM-FLI001" TargetMode="External"/><Relationship Id="rId4" Type="http://schemas.openxmlformats.org/officeDocument/2006/relationships/image" Target="../media/image37.emf"/></Relationships>
</file>

<file path=ppt/slides/_rels/slide15.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notesSlide" Target="../notesSlides/notesSlide15.xml"/><Relationship Id="rId1" Type="http://schemas.openxmlformats.org/officeDocument/2006/relationships/slideLayout" Target="../slideLayouts/slideLayout18.xml"/><Relationship Id="rId4" Type="http://schemas.openxmlformats.org/officeDocument/2006/relationships/hyperlink" Target="https://visit.lfg.com/LIF-PR-FLI002"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hyperlink" Target="mailto:advancedsales@LFG.com" TargetMode="External"/><Relationship Id="rId2" Type="http://schemas.openxmlformats.org/officeDocument/2006/relationships/notesSlide" Target="../notesSlides/notesSlide19.xml"/><Relationship Id="rId1" Type="http://schemas.openxmlformats.org/officeDocument/2006/relationships/slideLayout" Target="../slideLayouts/slideLayout18.xml"/><Relationship Id="rId4" Type="http://schemas.openxmlformats.org/officeDocument/2006/relationships/hyperlink" Target="mailto:competition@LFG.com" TargetMode="Externa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1.xml"/><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1.xml"/></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3.xml"/><Relationship Id="rId1" Type="http://schemas.openxmlformats.org/officeDocument/2006/relationships/slideLayout" Target="../slideLayouts/slideLayout5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Placeholder 23" descr="A picture containing person, indoor, window, dining table&#10;&#10;Description automatically generated">
            <a:extLst>
              <a:ext uri="{FF2B5EF4-FFF2-40B4-BE49-F238E27FC236}">
                <a16:creationId xmlns:a16="http://schemas.microsoft.com/office/drawing/2014/main" id="{FBF6D4A1-B91C-02C1-0461-D0C8DE8598DC}"/>
              </a:ext>
            </a:extLst>
          </p:cNvPr>
          <p:cNvPicPr>
            <a:picLocks noGrp="1" noChangeAspect="1" noChangeArrowheads="1"/>
          </p:cNvPicPr>
          <p:nvPr>
            <p:ph type="pic" sz="quarter" idx="20"/>
          </p:nvPr>
        </p:nvPicPr>
        <p:blipFill>
          <a:blip r:embed="rId3">
            <a:extLst>
              <a:ext uri="{28A0092B-C50C-407E-A947-70E740481C1C}">
                <a14:useLocalDpi xmlns:a14="http://schemas.microsoft.com/office/drawing/2010/main" val="0"/>
              </a:ext>
            </a:extLst>
          </a:blip>
          <a:srcRect/>
          <a:stretch>
            <a:fillRect/>
          </a:stretch>
        </p:blipFill>
        <p:spPr>
          <a:xfrm>
            <a:off x="0" y="0"/>
            <a:ext cx="12192000" cy="6858000"/>
          </a:xfrm>
        </p:spPr>
      </p:pic>
      <p:sp>
        <p:nvSpPr>
          <p:cNvPr id="33795" name="Text Placeholder 2">
            <a:extLst>
              <a:ext uri="{FF2B5EF4-FFF2-40B4-BE49-F238E27FC236}">
                <a16:creationId xmlns:a16="http://schemas.microsoft.com/office/drawing/2014/main" id="{22C0C68A-4607-19E8-E5F9-A33A5D44CD0C}"/>
              </a:ext>
            </a:extLst>
          </p:cNvPr>
          <p:cNvSpPr>
            <a:spLocks noGrp="1" noChangeArrowheads="1"/>
          </p:cNvSpPr>
          <p:nvPr>
            <p:ph type="body" sz="quarter" idx="25"/>
          </p:nvPr>
        </p:nvSpPr>
        <p:spPr>
          <a:xfrm>
            <a:off x="6281738" y="573088"/>
            <a:ext cx="5330825" cy="5395912"/>
          </a:xfrm>
        </p:spPr>
        <p:txBody>
          <a:bodyPr/>
          <a:lstStyle/>
          <a:p>
            <a:pPr eaLnBrk="1" hangingPunct="1"/>
            <a:endParaRPr lang="en-US" altLang="en-US"/>
          </a:p>
        </p:txBody>
      </p:sp>
      <p:sp>
        <p:nvSpPr>
          <p:cNvPr id="4" name="Text Placeholder 3">
            <a:extLst>
              <a:ext uri="{FF2B5EF4-FFF2-40B4-BE49-F238E27FC236}">
                <a16:creationId xmlns:a16="http://schemas.microsoft.com/office/drawing/2014/main" id="{7E05632E-0281-86D1-1FDB-7609AE275760}"/>
              </a:ext>
            </a:extLst>
          </p:cNvPr>
          <p:cNvSpPr>
            <a:spLocks noGrp="1"/>
          </p:cNvSpPr>
          <p:nvPr>
            <p:ph type="body" sz="quarter" idx="10"/>
          </p:nvPr>
        </p:nvSpPr>
        <p:spPr>
          <a:xfrm>
            <a:off x="6815138" y="1087438"/>
            <a:ext cx="4270375" cy="155575"/>
          </a:xfrm>
        </p:spPr>
        <p:txBody>
          <a:bodyPr rtlCol="0">
            <a:noAutofit/>
          </a:bodyPr>
          <a:lstStyle/>
          <a:p>
            <a:pPr eaLnBrk="1" fontAlgn="auto" hangingPunct="1">
              <a:spcBef>
                <a:spcPts val="0"/>
              </a:spcBef>
              <a:defRPr/>
            </a:pPr>
            <a:r>
              <a:rPr lang="en-US" dirty="0"/>
              <a:t>LIFE SOLUTIONS</a:t>
            </a:r>
          </a:p>
        </p:txBody>
      </p:sp>
      <p:sp>
        <p:nvSpPr>
          <p:cNvPr id="33797" name="Text Placeholder 4">
            <a:extLst>
              <a:ext uri="{FF2B5EF4-FFF2-40B4-BE49-F238E27FC236}">
                <a16:creationId xmlns:a16="http://schemas.microsoft.com/office/drawing/2014/main" id="{B7F028CB-3DEB-7D2A-94E4-20D5D26B2C4F}"/>
              </a:ext>
            </a:extLst>
          </p:cNvPr>
          <p:cNvSpPr>
            <a:spLocks noGrp="1" noChangeArrowheads="1"/>
          </p:cNvSpPr>
          <p:nvPr>
            <p:ph type="body" sz="quarter" idx="11"/>
          </p:nvPr>
        </p:nvSpPr>
        <p:spPr>
          <a:xfrm>
            <a:off x="6811963" y="3913188"/>
            <a:ext cx="2286000" cy="152400"/>
          </a:xfrm>
        </p:spPr>
        <p:txBody>
          <a:bodyPr/>
          <a:lstStyle/>
          <a:p>
            <a:pPr eaLnBrk="1" hangingPunct="1">
              <a:spcAft>
                <a:spcPct val="0"/>
              </a:spcAft>
            </a:pPr>
            <a:endParaRPr lang="en-US" altLang="en-US"/>
          </a:p>
        </p:txBody>
      </p:sp>
      <p:sp>
        <p:nvSpPr>
          <p:cNvPr id="33798" name="Text Placeholder 5">
            <a:extLst>
              <a:ext uri="{FF2B5EF4-FFF2-40B4-BE49-F238E27FC236}">
                <a16:creationId xmlns:a16="http://schemas.microsoft.com/office/drawing/2014/main" id="{8C650166-317D-39B6-4397-2B0976D89B37}"/>
              </a:ext>
            </a:extLst>
          </p:cNvPr>
          <p:cNvSpPr>
            <a:spLocks noGrp="1" noChangeArrowheads="1"/>
          </p:cNvSpPr>
          <p:nvPr>
            <p:ph type="body" sz="quarter" idx="12"/>
          </p:nvPr>
        </p:nvSpPr>
        <p:spPr>
          <a:xfrm>
            <a:off x="6811963" y="4075113"/>
            <a:ext cx="2286000" cy="320675"/>
          </a:xfrm>
        </p:spPr>
        <p:txBody>
          <a:bodyPr/>
          <a:lstStyle/>
          <a:p>
            <a:pPr eaLnBrk="1" hangingPunct="1">
              <a:spcAft>
                <a:spcPct val="0"/>
              </a:spcAft>
            </a:pPr>
            <a:endParaRPr lang="en-US" altLang="en-US"/>
          </a:p>
        </p:txBody>
      </p:sp>
      <p:sp>
        <p:nvSpPr>
          <p:cNvPr id="33799" name="Text Placeholder 6">
            <a:extLst>
              <a:ext uri="{FF2B5EF4-FFF2-40B4-BE49-F238E27FC236}">
                <a16:creationId xmlns:a16="http://schemas.microsoft.com/office/drawing/2014/main" id="{E110F347-035A-BA07-E4DD-6CC16B271F0F}"/>
              </a:ext>
            </a:extLst>
          </p:cNvPr>
          <p:cNvSpPr>
            <a:spLocks noGrp="1" noChangeArrowheads="1"/>
          </p:cNvSpPr>
          <p:nvPr>
            <p:ph type="body" sz="quarter" idx="13"/>
          </p:nvPr>
        </p:nvSpPr>
        <p:spPr>
          <a:xfrm>
            <a:off x="9212263" y="3913188"/>
            <a:ext cx="2286000" cy="152400"/>
          </a:xfrm>
        </p:spPr>
        <p:txBody>
          <a:bodyPr/>
          <a:lstStyle/>
          <a:p>
            <a:pPr eaLnBrk="1" hangingPunct="1">
              <a:spcAft>
                <a:spcPct val="0"/>
              </a:spcAft>
            </a:pPr>
            <a:endParaRPr lang="en-US" altLang="en-US"/>
          </a:p>
        </p:txBody>
      </p:sp>
      <p:sp>
        <p:nvSpPr>
          <p:cNvPr id="33800" name="Text Placeholder 7">
            <a:extLst>
              <a:ext uri="{FF2B5EF4-FFF2-40B4-BE49-F238E27FC236}">
                <a16:creationId xmlns:a16="http://schemas.microsoft.com/office/drawing/2014/main" id="{71256B7F-5781-A27E-7185-FD5B920A06CD}"/>
              </a:ext>
            </a:extLst>
          </p:cNvPr>
          <p:cNvSpPr>
            <a:spLocks noGrp="1" noChangeArrowheads="1"/>
          </p:cNvSpPr>
          <p:nvPr>
            <p:ph type="body" sz="quarter" idx="14"/>
          </p:nvPr>
        </p:nvSpPr>
        <p:spPr>
          <a:xfrm>
            <a:off x="9212263" y="4075113"/>
            <a:ext cx="2286000" cy="320675"/>
          </a:xfrm>
        </p:spPr>
        <p:txBody>
          <a:bodyPr/>
          <a:lstStyle/>
          <a:p>
            <a:pPr eaLnBrk="1" hangingPunct="1">
              <a:spcAft>
                <a:spcPct val="0"/>
              </a:spcAft>
            </a:pPr>
            <a:endParaRPr lang="en-US" altLang="en-US"/>
          </a:p>
        </p:txBody>
      </p:sp>
      <p:sp>
        <p:nvSpPr>
          <p:cNvPr id="33801" name="Text Placeholder 8">
            <a:extLst>
              <a:ext uri="{FF2B5EF4-FFF2-40B4-BE49-F238E27FC236}">
                <a16:creationId xmlns:a16="http://schemas.microsoft.com/office/drawing/2014/main" id="{AD5A4D4B-7147-D694-C176-C9B07387ADA2}"/>
              </a:ext>
            </a:extLst>
          </p:cNvPr>
          <p:cNvSpPr>
            <a:spLocks noGrp="1" noChangeArrowheads="1"/>
          </p:cNvSpPr>
          <p:nvPr>
            <p:ph type="body" sz="quarter" idx="15"/>
          </p:nvPr>
        </p:nvSpPr>
        <p:spPr>
          <a:xfrm>
            <a:off x="6811963" y="4470400"/>
            <a:ext cx="2286000" cy="153988"/>
          </a:xfrm>
        </p:spPr>
        <p:txBody>
          <a:bodyPr/>
          <a:lstStyle/>
          <a:p>
            <a:pPr eaLnBrk="1" hangingPunct="1">
              <a:spcAft>
                <a:spcPct val="0"/>
              </a:spcAft>
            </a:pPr>
            <a:endParaRPr lang="en-US" altLang="en-US"/>
          </a:p>
        </p:txBody>
      </p:sp>
      <p:sp>
        <p:nvSpPr>
          <p:cNvPr id="33802" name="Text Placeholder 9">
            <a:extLst>
              <a:ext uri="{FF2B5EF4-FFF2-40B4-BE49-F238E27FC236}">
                <a16:creationId xmlns:a16="http://schemas.microsoft.com/office/drawing/2014/main" id="{3F53580D-4539-0C6D-9F70-30581085E3F4}"/>
              </a:ext>
            </a:extLst>
          </p:cNvPr>
          <p:cNvSpPr>
            <a:spLocks noGrp="1" noChangeArrowheads="1"/>
          </p:cNvSpPr>
          <p:nvPr>
            <p:ph type="body" sz="quarter" idx="16"/>
          </p:nvPr>
        </p:nvSpPr>
        <p:spPr>
          <a:xfrm>
            <a:off x="6811963" y="4632325"/>
            <a:ext cx="2286000" cy="320675"/>
          </a:xfrm>
        </p:spPr>
        <p:txBody>
          <a:bodyPr/>
          <a:lstStyle/>
          <a:p>
            <a:pPr eaLnBrk="1" hangingPunct="1">
              <a:spcAft>
                <a:spcPct val="0"/>
              </a:spcAft>
            </a:pPr>
            <a:endParaRPr lang="en-US" altLang="en-US"/>
          </a:p>
        </p:txBody>
      </p:sp>
      <p:sp>
        <p:nvSpPr>
          <p:cNvPr id="33803" name="Text Placeholder 10">
            <a:extLst>
              <a:ext uri="{FF2B5EF4-FFF2-40B4-BE49-F238E27FC236}">
                <a16:creationId xmlns:a16="http://schemas.microsoft.com/office/drawing/2014/main" id="{032882FC-A7D2-6E83-4747-A200A24280B0}"/>
              </a:ext>
            </a:extLst>
          </p:cNvPr>
          <p:cNvSpPr>
            <a:spLocks noGrp="1" noChangeArrowheads="1"/>
          </p:cNvSpPr>
          <p:nvPr>
            <p:ph type="body" sz="quarter" idx="17"/>
          </p:nvPr>
        </p:nvSpPr>
        <p:spPr>
          <a:xfrm>
            <a:off x="9212263" y="4470400"/>
            <a:ext cx="2286000" cy="153988"/>
          </a:xfrm>
        </p:spPr>
        <p:txBody>
          <a:bodyPr/>
          <a:lstStyle/>
          <a:p>
            <a:pPr eaLnBrk="1" hangingPunct="1">
              <a:spcAft>
                <a:spcPct val="0"/>
              </a:spcAft>
            </a:pPr>
            <a:endParaRPr lang="en-US" altLang="en-US"/>
          </a:p>
        </p:txBody>
      </p:sp>
      <p:sp>
        <p:nvSpPr>
          <p:cNvPr id="33804" name="Text Placeholder 11">
            <a:extLst>
              <a:ext uri="{FF2B5EF4-FFF2-40B4-BE49-F238E27FC236}">
                <a16:creationId xmlns:a16="http://schemas.microsoft.com/office/drawing/2014/main" id="{472D8D41-B4CF-2BFB-A06F-9EB89686F3A5}"/>
              </a:ext>
            </a:extLst>
          </p:cNvPr>
          <p:cNvSpPr>
            <a:spLocks noGrp="1" noChangeArrowheads="1"/>
          </p:cNvSpPr>
          <p:nvPr>
            <p:ph type="body" sz="quarter" idx="18"/>
          </p:nvPr>
        </p:nvSpPr>
        <p:spPr>
          <a:xfrm>
            <a:off x="9212263" y="4632325"/>
            <a:ext cx="2286000" cy="320675"/>
          </a:xfrm>
        </p:spPr>
        <p:txBody>
          <a:bodyPr/>
          <a:lstStyle/>
          <a:p>
            <a:pPr eaLnBrk="1" hangingPunct="1">
              <a:spcAft>
                <a:spcPct val="0"/>
              </a:spcAft>
            </a:pPr>
            <a:endParaRPr lang="en-US" altLang="en-US"/>
          </a:p>
        </p:txBody>
      </p:sp>
      <p:sp>
        <p:nvSpPr>
          <p:cNvPr id="33805" name="Text Placeholder 12">
            <a:extLst>
              <a:ext uri="{FF2B5EF4-FFF2-40B4-BE49-F238E27FC236}">
                <a16:creationId xmlns:a16="http://schemas.microsoft.com/office/drawing/2014/main" id="{E0C037B6-8F53-32F6-7B0F-933F9511D0FE}"/>
              </a:ext>
            </a:extLst>
          </p:cNvPr>
          <p:cNvSpPr>
            <a:spLocks noGrp="1" noChangeArrowheads="1"/>
          </p:cNvSpPr>
          <p:nvPr>
            <p:ph type="body" sz="quarter" idx="19"/>
          </p:nvPr>
        </p:nvSpPr>
        <p:spPr>
          <a:xfrm>
            <a:off x="6811963" y="5368925"/>
            <a:ext cx="2286000" cy="155575"/>
          </a:xfrm>
        </p:spPr>
        <p:txBody>
          <a:bodyPr/>
          <a:lstStyle/>
          <a:p>
            <a:pPr eaLnBrk="1" hangingPunct="1">
              <a:spcAft>
                <a:spcPct val="0"/>
              </a:spcAft>
            </a:pPr>
            <a:endParaRPr lang="en-US" altLang="en-US"/>
          </a:p>
        </p:txBody>
      </p:sp>
      <p:sp>
        <p:nvSpPr>
          <p:cNvPr id="33806" name="Text Placeholder 13">
            <a:extLst>
              <a:ext uri="{FF2B5EF4-FFF2-40B4-BE49-F238E27FC236}">
                <a16:creationId xmlns:a16="http://schemas.microsoft.com/office/drawing/2014/main" id="{BF1CBF51-4F90-06F9-9C31-22BD85BA7BE2}"/>
              </a:ext>
            </a:extLst>
          </p:cNvPr>
          <p:cNvSpPr>
            <a:spLocks noGrp="1" noChangeArrowheads="1"/>
          </p:cNvSpPr>
          <p:nvPr>
            <p:ph type="body" idx="4294967295"/>
          </p:nvPr>
        </p:nvSpPr>
        <p:spPr>
          <a:xfrm>
            <a:off x="6811963" y="1600200"/>
            <a:ext cx="4421187" cy="1087438"/>
          </a:xfrm>
        </p:spPr>
        <p:txBody>
          <a:bodyPr/>
          <a:lstStyle/>
          <a:p>
            <a:pPr marL="0" indent="0" eaLnBrk="1" hangingPunct="1">
              <a:lnSpc>
                <a:spcPts val="4200"/>
              </a:lnSpc>
              <a:buFont typeface="Arial" panose="020B0604020202020204" pitchFamily="34" charset="0"/>
              <a:buNone/>
            </a:pPr>
            <a:r>
              <a:rPr lang="en-US" altLang="en-US" sz="4000">
                <a:solidFill>
                  <a:schemeClr val="tx1"/>
                </a:solidFill>
                <a:latin typeface="Georgia" panose="02040502050405020303" pitchFamily="18" charset="0"/>
              </a:rPr>
              <a:t>Life changes. So do your clients’ needs. </a:t>
            </a:r>
          </a:p>
        </p:txBody>
      </p:sp>
      <p:sp>
        <p:nvSpPr>
          <p:cNvPr id="15" name="Title 14">
            <a:extLst>
              <a:ext uri="{FF2B5EF4-FFF2-40B4-BE49-F238E27FC236}">
                <a16:creationId xmlns:a16="http://schemas.microsoft.com/office/drawing/2014/main" id="{B4D0E6B6-AA43-407C-25F3-A24C8715748A}"/>
              </a:ext>
            </a:extLst>
          </p:cNvPr>
          <p:cNvSpPr>
            <a:spLocks noGrp="1"/>
          </p:cNvSpPr>
          <p:nvPr>
            <p:ph type="ctrTitle"/>
          </p:nvPr>
        </p:nvSpPr>
        <p:spPr>
          <a:xfrm>
            <a:off x="6811963" y="2809875"/>
            <a:ext cx="4421187" cy="820738"/>
          </a:xfrm>
        </p:spPr>
        <p:txBody>
          <a:bodyPr rtlCol="0"/>
          <a:lstStyle/>
          <a:p>
            <a:pPr eaLnBrk="1" fontAlgn="auto" hangingPunct="1">
              <a:spcAft>
                <a:spcPts val="0"/>
              </a:spcAft>
              <a:defRPr/>
            </a:pPr>
            <a:r>
              <a:rPr lang="en-US" dirty="0"/>
              <a:t>A Life Insurance Policy Review helps them protect what matters most — today and tomorrow.</a:t>
            </a:r>
            <a:endParaRPr lang="en-US" baseline="30000" dirty="0"/>
          </a:p>
        </p:txBody>
      </p:sp>
      <p:sp>
        <p:nvSpPr>
          <p:cNvPr id="33808" name="TextBox 16">
            <a:extLst>
              <a:ext uri="{FF2B5EF4-FFF2-40B4-BE49-F238E27FC236}">
                <a16:creationId xmlns:a16="http://schemas.microsoft.com/office/drawing/2014/main" id="{5F972066-F382-CF4B-C3C1-BE5DC93D1199}"/>
              </a:ext>
            </a:extLst>
          </p:cNvPr>
          <p:cNvSpPr txBox="1">
            <a:spLocks noChangeArrowheads="1"/>
          </p:cNvSpPr>
          <p:nvPr/>
        </p:nvSpPr>
        <p:spPr bwMode="auto">
          <a:xfrm>
            <a:off x="571500" y="5775325"/>
            <a:ext cx="2743200" cy="36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spcAft>
                <a:spcPts val="300"/>
              </a:spcAft>
            </a:pPr>
            <a:r>
              <a:rPr lang="en-US" altLang="en-US" sz="700">
                <a:cs typeface="Arial" panose="020B0604020202020204" pitchFamily="34" charset="0"/>
              </a:rPr>
              <a:t>Insurance products issued by:</a:t>
            </a:r>
          </a:p>
          <a:p>
            <a:pPr eaLnBrk="1" hangingPunct="1">
              <a:spcAft>
                <a:spcPts val="300"/>
              </a:spcAft>
            </a:pPr>
            <a:r>
              <a:rPr lang="en-US" altLang="en-US" sz="700">
                <a:cs typeface="Arial" panose="020B0604020202020204" pitchFamily="34" charset="0"/>
              </a:rPr>
              <a:t>The Lincoln National Life Insurance Company </a:t>
            </a:r>
            <a:br>
              <a:rPr lang="en-US" altLang="en-US" sz="700">
                <a:cs typeface="Arial" panose="020B0604020202020204" pitchFamily="34" charset="0"/>
              </a:rPr>
            </a:br>
            <a:r>
              <a:rPr lang="en-US" altLang="en-US" sz="700">
                <a:cs typeface="Arial" panose="020B0604020202020204" pitchFamily="34" charset="0"/>
              </a:rPr>
              <a:t>Lincoln Life &amp; Annuity Company of New York</a:t>
            </a:r>
          </a:p>
        </p:txBody>
      </p:sp>
      <p:graphicFrame>
        <p:nvGraphicFramePr>
          <p:cNvPr id="18" name="Table 17">
            <a:extLst>
              <a:ext uri="{FF2B5EF4-FFF2-40B4-BE49-F238E27FC236}">
                <a16:creationId xmlns:a16="http://schemas.microsoft.com/office/drawing/2014/main" id="{C0947AFB-36CA-B585-71BC-DA6DF446F68A}"/>
              </a:ext>
            </a:extLst>
          </p:cNvPr>
          <p:cNvGraphicFramePr>
            <a:graphicFrameLocks noGrp="1"/>
          </p:cNvGraphicFramePr>
          <p:nvPr/>
        </p:nvGraphicFramePr>
        <p:xfrm>
          <a:off x="571500" y="4643438"/>
          <a:ext cx="1176338" cy="930276"/>
        </p:xfrm>
        <a:graphic>
          <a:graphicData uri="http://schemas.openxmlformats.org/drawingml/2006/table">
            <a:tbl>
              <a:tblPr firstRow="1" bandRow="1">
                <a:tableStyleId>{5C22544A-7EE6-4342-B048-85BDC9FD1C3A}</a:tableStyleId>
              </a:tblPr>
              <a:tblGrid>
                <a:gridCol w="1176338">
                  <a:extLst>
                    <a:ext uri="{9D8B030D-6E8A-4147-A177-3AD203B41FA5}">
                      <a16:colId xmlns:a16="http://schemas.microsoft.com/office/drawing/2014/main" val="20000"/>
                    </a:ext>
                  </a:extLst>
                </a:gridCol>
              </a:tblGrid>
              <a:tr h="14335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700" b="0" dirty="0">
                          <a:solidFill>
                            <a:schemeClr val="tx1"/>
                          </a:solidFill>
                          <a:latin typeface="Calibri" panose="020F0502020204030204" pitchFamily="34" charset="0"/>
                          <a:cs typeface="Calibri" panose="020F0502020204030204" pitchFamily="34" charset="0"/>
                        </a:rPr>
                        <a:t>Not a deposit</a:t>
                      </a:r>
                    </a:p>
                  </a:txBody>
                  <a:tcPr marL="27446" marR="27446" marT="18300" marB="183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14335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700" b="0" dirty="0">
                          <a:solidFill>
                            <a:schemeClr val="tx1"/>
                          </a:solidFill>
                          <a:latin typeface="Calibri" panose="020F0502020204030204" pitchFamily="34" charset="0"/>
                          <a:cs typeface="Calibri" panose="020F0502020204030204" pitchFamily="34" charset="0"/>
                        </a:rPr>
                        <a:t>Not FDIC-insured</a:t>
                      </a:r>
                    </a:p>
                  </a:txBody>
                  <a:tcPr marL="27446" marR="27446" marT="18300" marB="183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14335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700" b="0" dirty="0">
                          <a:solidFill>
                            <a:schemeClr val="tx1"/>
                          </a:solidFill>
                          <a:latin typeface="Calibri" panose="020F0502020204030204" pitchFamily="34" charset="0"/>
                          <a:cs typeface="Calibri" panose="020F0502020204030204" pitchFamily="34" charset="0"/>
                        </a:rPr>
                        <a:t>May go down in value</a:t>
                      </a:r>
                    </a:p>
                  </a:txBody>
                  <a:tcPr marL="27446" marR="27446" marT="18300" marB="183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250107">
                <a:tc>
                  <a:txBody>
                    <a:bodyPr/>
                    <a:lstStyle/>
                    <a:p>
                      <a:pPr>
                        <a:lnSpc>
                          <a:spcPct val="100000"/>
                        </a:lnSpc>
                      </a:pPr>
                      <a:r>
                        <a:rPr lang="en-US" sz="700" b="0" dirty="0">
                          <a:solidFill>
                            <a:schemeClr val="tx1"/>
                          </a:solidFill>
                          <a:latin typeface="Calibri" panose="020F0502020204030204" pitchFamily="34" charset="0"/>
                          <a:cs typeface="Calibri" panose="020F0502020204030204" pitchFamily="34" charset="0"/>
                        </a:rPr>
                        <a:t>Not insured by any federal </a:t>
                      </a:r>
                      <a:br>
                        <a:rPr lang="en-US" sz="700" b="0" dirty="0">
                          <a:solidFill>
                            <a:schemeClr val="tx1"/>
                          </a:solidFill>
                          <a:latin typeface="Calibri" panose="020F0502020204030204" pitchFamily="34" charset="0"/>
                          <a:cs typeface="Calibri" panose="020F0502020204030204" pitchFamily="34" charset="0"/>
                        </a:rPr>
                      </a:br>
                      <a:r>
                        <a:rPr lang="en-US" sz="700" b="0" dirty="0">
                          <a:solidFill>
                            <a:schemeClr val="tx1"/>
                          </a:solidFill>
                          <a:latin typeface="Calibri" panose="020F0502020204030204" pitchFamily="34" charset="0"/>
                          <a:cs typeface="Calibri" panose="020F0502020204030204" pitchFamily="34" charset="0"/>
                        </a:rPr>
                        <a:t>government agency</a:t>
                      </a:r>
                    </a:p>
                  </a:txBody>
                  <a:tcPr marL="27446" marR="27446" marT="18300" marB="183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250107">
                <a:tc>
                  <a:txBody>
                    <a:bodyPr/>
                    <a:lstStyle/>
                    <a:p>
                      <a:pPr>
                        <a:lnSpc>
                          <a:spcPct val="100000"/>
                        </a:lnSpc>
                      </a:pPr>
                      <a:r>
                        <a:rPr lang="en-US" sz="700" b="0" dirty="0">
                          <a:solidFill>
                            <a:schemeClr val="tx1"/>
                          </a:solidFill>
                          <a:latin typeface="Calibri" panose="020F0502020204030204" pitchFamily="34" charset="0"/>
                          <a:cs typeface="Calibri" panose="020F0502020204030204" pitchFamily="34" charset="0"/>
                        </a:rPr>
                        <a:t>Not guaranteed by any bank </a:t>
                      </a:r>
                      <a:br>
                        <a:rPr lang="en-US" sz="700" b="0" dirty="0">
                          <a:solidFill>
                            <a:schemeClr val="tx1"/>
                          </a:solidFill>
                          <a:latin typeface="Calibri" panose="020F0502020204030204" pitchFamily="34" charset="0"/>
                          <a:cs typeface="Calibri" panose="020F0502020204030204" pitchFamily="34" charset="0"/>
                        </a:rPr>
                      </a:br>
                      <a:r>
                        <a:rPr lang="en-US" sz="700" b="0" dirty="0">
                          <a:solidFill>
                            <a:schemeClr val="tx1"/>
                          </a:solidFill>
                          <a:latin typeface="Calibri" panose="020F0502020204030204" pitchFamily="34" charset="0"/>
                          <a:cs typeface="Calibri" panose="020F0502020204030204" pitchFamily="34" charset="0"/>
                        </a:rPr>
                        <a:t>or savings association</a:t>
                      </a:r>
                    </a:p>
                  </a:txBody>
                  <a:tcPr marL="27446" marR="27446" marT="18300" marB="183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bl>
          </a:graphicData>
        </a:graphic>
      </p:graphicFrame>
      <p:sp>
        <p:nvSpPr>
          <p:cNvPr id="23" name="TextBox 22">
            <a:extLst>
              <a:ext uri="{FF2B5EF4-FFF2-40B4-BE49-F238E27FC236}">
                <a16:creationId xmlns:a16="http://schemas.microsoft.com/office/drawing/2014/main" id="{C0600CF2-1E65-C65F-0EB9-600414529956}"/>
              </a:ext>
            </a:extLst>
          </p:cNvPr>
          <p:cNvSpPr txBox="1"/>
          <p:nvPr/>
        </p:nvSpPr>
        <p:spPr>
          <a:xfrm>
            <a:off x="11344275" y="6457950"/>
            <a:ext cx="301625" cy="107950"/>
          </a:xfrm>
          <a:prstGeom prst="rect">
            <a:avLst/>
          </a:prstGeom>
          <a:noFill/>
        </p:spPr>
        <p:txBody>
          <a:bodyPr lIns="0" tIns="0" rIns="0" bIns="0" anchor="b">
            <a:spAutoFit/>
          </a:bodyPr>
          <a:lstStyle/>
          <a:p>
            <a:pPr algn="r" eaLnBrk="1" fontAlgn="auto" hangingPunct="1">
              <a:spcBef>
                <a:spcPts val="0"/>
              </a:spcBef>
              <a:spcAft>
                <a:spcPts val="0"/>
              </a:spcAft>
              <a:defRPr/>
            </a:pPr>
            <a:fld id="{E16DA27C-CC56-45A5-A21A-C8122388694E}" type="slidenum">
              <a:rPr lang="en-US" sz="700" kern="400">
                <a:solidFill>
                  <a:schemeClr val="bg1"/>
                </a:solidFill>
                <a:latin typeface="+mn-lt"/>
                <a:cs typeface="Arial" panose="020B0604020202020204" pitchFamily="34" charset="0"/>
              </a:rPr>
              <a:pPr algn="r" eaLnBrk="1" fontAlgn="auto" hangingPunct="1">
                <a:spcBef>
                  <a:spcPts val="0"/>
                </a:spcBef>
                <a:spcAft>
                  <a:spcPts val="0"/>
                </a:spcAft>
                <a:defRPr/>
              </a:pPr>
              <a:t>1</a:t>
            </a:fld>
            <a:endParaRPr lang="en-US" sz="700" kern="400" dirty="0">
              <a:solidFill>
                <a:schemeClr val="bg1"/>
              </a:solidFill>
              <a:latin typeface="+mn-lt"/>
              <a:cs typeface="Arial" panose="020B0604020202020204" pitchFamily="34" charset="0"/>
            </a:endParaRPr>
          </a:p>
        </p:txBody>
      </p:sp>
      <p:pic>
        <p:nvPicPr>
          <p:cNvPr id="33824" name="Picture 26" descr="A picture containing text&#10;&#10;Description automatically generated">
            <a:extLst>
              <a:ext uri="{FF2B5EF4-FFF2-40B4-BE49-F238E27FC236}">
                <a16:creationId xmlns:a16="http://schemas.microsoft.com/office/drawing/2014/main" id="{D86AB7D6-BFB0-608B-9170-7702F96154B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1500" y="573088"/>
            <a:ext cx="1395413"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E36C24EC-9E3E-A7E8-9404-D8F75C620C2A}"/>
              </a:ext>
            </a:extLst>
          </p:cNvPr>
          <p:cNvSpPr txBox="1"/>
          <p:nvPr/>
        </p:nvSpPr>
        <p:spPr>
          <a:xfrm>
            <a:off x="2041525" y="6411913"/>
            <a:ext cx="6950075" cy="153987"/>
          </a:xfrm>
          <a:prstGeom prst="rect">
            <a:avLst/>
          </a:prstGeom>
          <a:noFill/>
        </p:spPr>
        <p:txBody>
          <a:bodyPr lIns="0" tIns="0" rIns="0" bIns="0" anchor="b">
            <a:spAutoFit/>
          </a:bodyPr>
          <a:lstStyle/>
          <a:p>
            <a:pPr algn="ctr" eaLnBrk="1" fontAlgn="auto" hangingPunct="1">
              <a:spcBef>
                <a:spcPts val="0"/>
              </a:spcBef>
              <a:spcAft>
                <a:spcPts val="0"/>
              </a:spcAft>
              <a:defRPr/>
            </a:pPr>
            <a:r>
              <a:rPr lang="en-US" sz="1000" b="1" kern="400" dirty="0">
                <a:solidFill>
                  <a:schemeClr val="bg1"/>
                </a:solidFill>
                <a:latin typeface="+mn-lt"/>
                <a:cs typeface="Arial" panose="020B0604020202020204" pitchFamily="34" charset="0"/>
              </a:rPr>
              <a:t>For financial professional use only. Not for use with the public.</a:t>
            </a:r>
          </a:p>
        </p:txBody>
      </p:sp>
      <p:sp>
        <p:nvSpPr>
          <p:cNvPr id="3" name="TextBox 2">
            <a:extLst>
              <a:ext uri="{FF2B5EF4-FFF2-40B4-BE49-F238E27FC236}">
                <a16:creationId xmlns:a16="http://schemas.microsoft.com/office/drawing/2014/main" id="{5A5DE06C-D32F-2DDA-47B8-AFD729318608}"/>
              </a:ext>
            </a:extLst>
          </p:cNvPr>
          <p:cNvSpPr txBox="1"/>
          <p:nvPr/>
        </p:nvSpPr>
        <p:spPr>
          <a:xfrm>
            <a:off x="546100" y="6411913"/>
            <a:ext cx="1708150" cy="153987"/>
          </a:xfrm>
          <a:prstGeom prst="rect">
            <a:avLst/>
          </a:prstGeom>
          <a:noFill/>
        </p:spPr>
        <p:txBody>
          <a:bodyPr lIns="0" tIns="0" rIns="0" bIns="0" anchor="b">
            <a:spAutoFit/>
          </a:bodyPr>
          <a:lstStyle/>
          <a:p>
            <a:pPr>
              <a:defRPr/>
            </a:pPr>
            <a:r>
              <a:rPr lang="en-US" sz="1000" dirty="0">
                <a:solidFill>
                  <a:srgbClr val="222222"/>
                </a:solidFill>
                <a:latin typeface="adobe-clean"/>
              </a:rPr>
              <a:t>LCN-6164693-121523 </a:t>
            </a:r>
            <a:endParaRPr lang="en-US" sz="1000" kern="400" dirty="0">
              <a:solidFill>
                <a:schemeClr val="bg1"/>
              </a:solidFill>
              <a:cs typeface="Arial" panose="020B0604020202020204" pitchFamily="34" charset="0"/>
            </a:endParaRPr>
          </a:p>
        </p:txBody>
      </p:sp>
      <p:sp>
        <p:nvSpPr>
          <p:cNvPr id="5" name="TextBox 4">
            <a:extLst>
              <a:ext uri="{FF2B5EF4-FFF2-40B4-BE49-F238E27FC236}">
                <a16:creationId xmlns:a16="http://schemas.microsoft.com/office/drawing/2014/main" id="{17317D9C-EC91-66DD-FFE3-68B175560308}"/>
              </a:ext>
            </a:extLst>
          </p:cNvPr>
          <p:cNvSpPr txBox="1"/>
          <p:nvPr/>
        </p:nvSpPr>
        <p:spPr>
          <a:xfrm>
            <a:off x="8991600" y="6411913"/>
            <a:ext cx="2243138" cy="153987"/>
          </a:xfrm>
          <a:prstGeom prst="rect">
            <a:avLst/>
          </a:prstGeom>
          <a:noFill/>
        </p:spPr>
        <p:txBody>
          <a:bodyPr lIns="0" tIns="0" rIns="0" bIns="0" anchor="b">
            <a:spAutoFit/>
          </a:bodyPr>
          <a:lstStyle/>
          <a:p>
            <a:pPr algn="r">
              <a:defRPr/>
            </a:pPr>
            <a:r>
              <a:rPr lang="en-US" sz="1000" kern="400" dirty="0">
                <a:cs typeface="Arial" panose="020B0604020202020204" pitchFamily="34" charset="0"/>
              </a:rPr>
              <a:t>©2024 Lincoln National Corporation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5">
            <a:extLst>
              <a:ext uri="{FF2B5EF4-FFF2-40B4-BE49-F238E27FC236}">
                <a16:creationId xmlns:a16="http://schemas.microsoft.com/office/drawing/2014/main" id="{8FEBF94F-F09B-1617-DF2A-C469F6F309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5" y="0"/>
            <a:ext cx="6240463" cy="579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a:extLst>
              <a:ext uri="{FF2B5EF4-FFF2-40B4-BE49-F238E27FC236}">
                <a16:creationId xmlns:a16="http://schemas.microsoft.com/office/drawing/2014/main" id="{7D38B708-4508-479B-B2B5-2C8E9394B319}"/>
              </a:ext>
            </a:extLst>
          </p:cNvPr>
          <p:cNvSpPr/>
          <p:nvPr/>
        </p:nvSpPr>
        <p:spPr>
          <a:xfrm>
            <a:off x="6400800" y="1143000"/>
            <a:ext cx="4038600" cy="4038600"/>
          </a:xfrm>
          <a:prstGeom prst="rect">
            <a:avLst/>
          </a:prstGeom>
          <a:solidFill>
            <a:schemeClr val="bg1"/>
          </a:solidFill>
          <a:ln w="3175">
            <a:no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35844" name="Title 1">
            <a:extLst>
              <a:ext uri="{FF2B5EF4-FFF2-40B4-BE49-F238E27FC236}">
                <a16:creationId xmlns:a16="http://schemas.microsoft.com/office/drawing/2014/main" id="{A887EB9B-6C88-1DA1-2DB5-C4E8C996559E}"/>
              </a:ext>
            </a:extLst>
          </p:cNvPr>
          <p:cNvSpPr>
            <a:spLocks noGrp="1" noChangeArrowheads="1"/>
          </p:cNvSpPr>
          <p:nvPr>
            <p:ph type="title"/>
          </p:nvPr>
        </p:nvSpPr>
        <p:spPr>
          <a:xfrm>
            <a:off x="6705600" y="484188"/>
            <a:ext cx="4419600" cy="522287"/>
          </a:xfrm>
        </p:spPr>
        <p:txBody>
          <a:bodyPr/>
          <a:lstStyle/>
          <a:p>
            <a:pPr eaLnBrk="1" hangingPunct="1"/>
            <a:r>
              <a:rPr lang="en-US" altLang="en-US"/>
              <a:t>Here’s what we’ll cover</a:t>
            </a:r>
          </a:p>
        </p:txBody>
      </p:sp>
      <p:sp>
        <p:nvSpPr>
          <p:cNvPr id="35845" name="Text Placeholder 3">
            <a:extLst>
              <a:ext uri="{FF2B5EF4-FFF2-40B4-BE49-F238E27FC236}">
                <a16:creationId xmlns:a16="http://schemas.microsoft.com/office/drawing/2014/main" id="{DD7ED195-9AA7-DC0A-DD1F-56C2FD88B78D}"/>
              </a:ext>
            </a:extLst>
          </p:cNvPr>
          <p:cNvSpPr>
            <a:spLocks noGrp="1" noChangeArrowheads="1"/>
          </p:cNvSpPr>
          <p:nvPr>
            <p:ph type="body" sz="quarter" idx="11"/>
          </p:nvPr>
        </p:nvSpPr>
        <p:spPr>
          <a:xfrm>
            <a:off x="6705600" y="2001838"/>
            <a:ext cx="3733800" cy="3027362"/>
          </a:xfrm>
        </p:spPr>
        <p:txBody>
          <a:bodyPr/>
          <a:lstStyle/>
          <a:p>
            <a:pPr lvl="1" eaLnBrk="1" hangingPunct="1">
              <a:buClr>
                <a:schemeClr val="accent1"/>
              </a:buClr>
              <a:buFont typeface="Wingdings" panose="05000000000000000000" pitchFamily="2" charset="2"/>
              <a:buChar char="§"/>
            </a:pPr>
            <a:r>
              <a:rPr lang="en-US" altLang="en-US"/>
              <a:t>The importance of life insurance</a:t>
            </a:r>
            <a:endParaRPr lang="en-US" altLang="en-US" sz="1400"/>
          </a:p>
          <a:p>
            <a:pPr lvl="1" eaLnBrk="1" hangingPunct="1">
              <a:buClr>
                <a:schemeClr val="accent1"/>
              </a:buClr>
              <a:buFont typeface="Wingdings" panose="05000000000000000000" pitchFamily="2" charset="2"/>
              <a:buChar char="§"/>
            </a:pPr>
            <a:r>
              <a:rPr lang="en-US" altLang="en-US"/>
              <a:t>Finding the right policy fit</a:t>
            </a:r>
            <a:endParaRPr lang="en-US" altLang="en-US" sz="1400"/>
          </a:p>
          <a:p>
            <a:pPr lvl="1" eaLnBrk="1" hangingPunct="1">
              <a:buClr>
                <a:schemeClr val="accent1"/>
              </a:buClr>
              <a:buFont typeface="Wingdings" panose="05000000000000000000" pitchFamily="2" charset="2"/>
              <a:buChar char="§"/>
            </a:pPr>
            <a:r>
              <a:rPr lang="en-US" altLang="en-US"/>
              <a:t>Industry and market impacts</a:t>
            </a:r>
            <a:endParaRPr lang="en-US" altLang="en-US" sz="1400"/>
          </a:p>
          <a:p>
            <a:pPr lvl="1" eaLnBrk="1" hangingPunct="1">
              <a:buClr>
                <a:schemeClr val="accent1"/>
              </a:buClr>
              <a:buFont typeface="Wingdings" panose="05000000000000000000" pitchFamily="2" charset="2"/>
              <a:buChar char="§"/>
            </a:pPr>
            <a:r>
              <a:rPr lang="en-US" altLang="en-US"/>
              <a:t>Benefits of a policy review</a:t>
            </a:r>
            <a:endParaRPr lang="en-US" altLang="en-US" sz="1400"/>
          </a:p>
          <a:p>
            <a:pPr lvl="1" eaLnBrk="1" hangingPunct="1">
              <a:buClr>
                <a:schemeClr val="accent1"/>
              </a:buClr>
              <a:buFont typeface="Wingdings" panose="05000000000000000000" pitchFamily="2" charset="2"/>
              <a:buChar char="§"/>
            </a:pPr>
            <a:r>
              <a:rPr lang="en-US" altLang="en-US"/>
              <a:t>Review, analyze, evaluate. Repeat.</a:t>
            </a:r>
            <a:endParaRPr lang="en-US" altLang="en-US" sz="1400"/>
          </a:p>
          <a:p>
            <a:pPr lvl="1" eaLnBrk="1" hangingPunct="1">
              <a:buClr>
                <a:schemeClr val="accent1"/>
              </a:buClr>
              <a:buFont typeface="Wingdings" panose="05000000000000000000" pitchFamily="2" charset="2"/>
              <a:buChar char="§"/>
            </a:pPr>
            <a:r>
              <a:rPr lang="en-US" altLang="en-US"/>
              <a:t>Add some life to the conversation</a:t>
            </a:r>
            <a:endParaRPr lang="en-US" altLang="en-US" sz="1400"/>
          </a:p>
          <a:p>
            <a:pPr lvl="1" eaLnBrk="1" hangingPunct="1">
              <a:buClr>
                <a:schemeClr val="accent1"/>
              </a:buClr>
              <a:buFont typeface="Wingdings" panose="05000000000000000000" pitchFamily="2" charset="2"/>
              <a:buChar char="§"/>
            </a:pPr>
            <a:r>
              <a:rPr lang="en-US" altLang="en-US"/>
              <a:t>Your policy review checklist</a:t>
            </a:r>
          </a:p>
          <a:p>
            <a:pPr lvl="1" eaLnBrk="1" hangingPunct="1">
              <a:buClr>
                <a:schemeClr val="accent1"/>
              </a:buClr>
              <a:buFont typeface="Wingdings" panose="05000000000000000000" pitchFamily="2" charset="2"/>
              <a:buChar char="§"/>
            </a:pPr>
            <a:r>
              <a:rPr lang="en-US" altLang="en-US"/>
              <a:t>Why Lincoln </a:t>
            </a:r>
            <a:endParaRPr lang="en-US" altLang="en-US" sz="14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E90CE7A-89FA-4DF1-59AC-3CFBC912AC64}"/>
              </a:ext>
            </a:extLst>
          </p:cNvPr>
          <p:cNvSpPr/>
          <p:nvPr/>
        </p:nvSpPr>
        <p:spPr bwMode="auto">
          <a:xfrm>
            <a:off x="571500" y="2044700"/>
            <a:ext cx="2597150" cy="2357438"/>
          </a:xfrm>
          <a:prstGeom prst="rect">
            <a:avLst/>
          </a:prstGeom>
          <a:solidFill>
            <a:srgbClr val="AD112B"/>
          </a:solidFill>
          <a:ln w="3175">
            <a:solidFill>
              <a:schemeClr val="tx2"/>
            </a:solid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3" name="Rectangle 2">
            <a:extLst>
              <a:ext uri="{FF2B5EF4-FFF2-40B4-BE49-F238E27FC236}">
                <a16:creationId xmlns:a16="http://schemas.microsoft.com/office/drawing/2014/main" id="{97852F60-08DF-9965-9C5F-DCC7AA73C9C1}"/>
              </a:ext>
            </a:extLst>
          </p:cNvPr>
          <p:cNvSpPr/>
          <p:nvPr/>
        </p:nvSpPr>
        <p:spPr bwMode="auto">
          <a:xfrm>
            <a:off x="3386138" y="2044700"/>
            <a:ext cx="2597150" cy="2359025"/>
          </a:xfrm>
          <a:prstGeom prst="rect">
            <a:avLst/>
          </a:prstGeom>
          <a:solidFill>
            <a:srgbClr val="FF232A"/>
          </a:solidFill>
          <a:ln w="3175">
            <a:solidFill>
              <a:schemeClr val="tx2"/>
            </a:solid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4" name="Rectangle 3">
            <a:extLst>
              <a:ext uri="{FF2B5EF4-FFF2-40B4-BE49-F238E27FC236}">
                <a16:creationId xmlns:a16="http://schemas.microsoft.com/office/drawing/2014/main" id="{8454E2F0-8808-3A57-D344-1A44C367900C}"/>
              </a:ext>
            </a:extLst>
          </p:cNvPr>
          <p:cNvSpPr/>
          <p:nvPr/>
        </p:nvSpPr>
        <p:spPr bwMode="auto">
          <a:xfrm>
            <a:off x="6188075" y="2044700"/>
            <a:ext cx="2595563" cy="2359025"/>
          </a:xfrm>
          <a:prstGeom prst="rect">
            <a:avLst/>
          </a:prstGeom>
          <a:solidFill>
            <a:srgbClr val="AD112B"/>
          </a:solidFill>
          <a:ln w="3175">
            <a:solidFill>
              <a:schemeClr val="tx2"/>
            </a:solid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 name="Rectangle 4">
            <a:extLst>
              <a:ext uri="{FF2B5EF4-FFF2-40B4-BE49-F238E27FC236}">
                <a16:creationId xmlns:a16="http://schemas.microsoft.com/office/drawing/2014/main" id="{D75BF3E0-908E-0999-705A-AFE203224D41}"/>
              </a:ext>
            </a:extLst>
          </p:cNvPr>
          <p:cNvSpPr/>
          <p:nvPr/>
        </p:nvSpPr>
        <p:spPr bwMode="auto">
          <a:xfrm>
            <a:off x="9017000" y="2044700"/>
            <a:ext cx="2597150" cy="2359025"/>
          </a:xfrm>
          <a:prstGeom prst="rect">
            <a:avLst/>
          </a:prstGeom>
          <a:solidFill>
            <a:srgbClr val="FF232A"/>
          </a:solidFill>
          <a:ln w="3175">
            <a:solidFill>
              <a:schemeClr val="tx2"/>
            </a:solid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37894" name="Title 1">
            <a:extLst>
              <a:ext uri="{FF2B5EF4-FFF2-40B4-BE49-F238E27FC236}">
                <a16:creationId xmlns:a16="http://schemas.microsoft.com/office/drawing/2014/main" id="{CC9D654C-0F5C-1F02-3FBA-A0BB94459D45}"/>
              </a:ext>
            </a:extLst>
          </p:cNvPr>
          <p:cNvSpPr>
            <a:spLocks noGrp="1" noChangeArrowheads="1"/>
          </p:cNvSpPr>
          <p:nvPr>
            <p:ph type="title"/>
          </p:nvPr>
        </p:nvSpPr>
        <p:spPr>
          <a:xfrm>
            <a:off x="571500" y="484188"/>
            <a:ext cx="11036300" cy="522287"/>
          </a:xfrm>
        </p:spPr>
        <p:txBody>
          <a:bodyPr/>
          <a:lstStyle/>
          <a:p>
            <a:pPr eaLnBrk="1" hangingPunct="1"/>
            <a:r>
              <a:rPr lang="en-US" altLang="en-US"/>
              <a:t>The importance of life insurance</a:t>
            </a:r>
          </a:p>
        </p:txBody>
      </p:sp>
      <p:sp>
        <p:nvSpPr>
          <p:cNvPr id="37895" name="Text Placeholder 4">
            <a:extLst>
              <a:ext uri="{FF2B5EF4-FFF2-40B4-BE49-F238E27FC236}">
                <a16:creationId xmlns:a16="http://schemas.microsoft.com/office/drawing/2014/main" id="{33658F8E-4522-8A17-B7DD-07611E5BBC7F}"/>
              </a:ext>
            </a:extLst>
          </p:cNvPr>
          <p:cNvSpPr>
            <a:spLocks noGrp="1" noChangeArrowheads="1"/>
          </p:cNvSpPr>
          <p:nvPr>
            <p:ph type="body" sz="quarter" idx="16"/>
          </p:nvPr>
        </p:nvSpPr>
        <p:spPr>
          <a:xfrm>
            <a:off x="571500" y="4956175"/>
            <a:ext cx="2597150" cy="355600"/>
          </a:xfrm>
        </p:spPr>
        <p:txBody>
          <a:bodyPr/>
          <a:lstStyle/>
          <a:p>
            <a:pPr eaLnBrk="1" hangingPunct="1">
              <a:spcAft>
                <a:spcPct val="0"/>
              </a:spcAft>
            </a:pPr>
            <a:r>
              <a:rPr lang="en-US" altLang="en-US" sz="1800"/>
              <a:t>Pay for final expenses</a:t>
            </a:r>
          </a:p>
        </p:txBody>
      </p:sp>
      <p:sp>
        <p:nvSpPr>
          <p:cNvPr id="37896" name="Text Placeholder 6">
            <a:extLst>
              <a:ext uri="{FF2B5EF4-FFF2-40B4-BE49-F238E27FC236}">
                <a16:creationId xmlns:a16="http://schemas.microsoft.com/office/drawing/2014/main" id="{8B07C07C-84AB-1C30-58F8-13A69C88991D}"/>
              </a:ext>
            </a:extLst>
          </p:cNvPr>
          <p:cNvSpPr>
            <a:spLocks noGrp="1" noChangeArrowheads="1"/>
          </p:cNvSpPr>
          <p:nvPr>
            <p:ph type="body" sz="quarter" idx="18"/>
          </p:nvPr>
        </p:nvSpPr>
        <p:spPr>
          <a:xfrm>
            <a:off x="3384550" y="4956175"/>
            <a:ext cx="2597150" cy="355600"/>
          </a:xfrm>
        </p:spPr>
        <p:txBody>
          <a:bodyPr/>
          <a:lstStyle/>
          <a:p>
            <a:pPr eaLnBrk="1" hangingPunct="1">
              <a:spcAft>
                <a:spcPct val="0"/>
              </a:spcAft>
            </a:pPr>
            <a:r>
              <a:rPr lang="en-US" altLang="en-US" sz="1800"/>
              <a:t>Transfer wealth</a:t>
            </a:r>
            <a:br>
              <a:rPr lang="en-US" altLang="en-US" sz="1800"/>
            </a:br>
            <a:r>
              <a:rPr lang="en-US" altLang="en-US" sz="1800"/>
              <a:t>across generations</a:t>
            </a:r>
          </a:p>
        </p:txBody>
      </p:sp>
      <p:sp>
        <p:nvSpPr>
          <p:cNvPr id="37897" name="Text Placeholder 8">
            <a:extLst>
              <a:ext uri="{FF2B5EF4-FFF2-40B4-BE49-F238E27FC236}">
                <a16:creationId xmlns:a16="http://schemas.microsoft.com/office/drawing/2014/main" id="{7F76A1CB-7CBB-E150-9F90-6D5CECD20000}"/>
              </a:ext>
            </a:extLst>
          </p:cNvPr>
          <p:cNvSpPr>
            <a:spLocks noGrp="1" noChangeArrowheads="1"/>
          </p:cNvSpPr>
          <p:nvPr>
            <p:ph type="body" sz="quarter" idx="20"/>
          </p:nvPr>
        </p:nvSpPr>
        <p:spPr>
          <a:xfrm>
            <a:off x="6196013" y="4956175"/>
            <a:ext cx="2597150" cy="355600"/>
          </a:xfrm>
        </p:spPr>
        <p:txBody>
          <a:bodyPr/>
          <a:lstStyle/>
          <a:p>
            <a:pPr eaLnBrk="1" hangingPunct="1">
              <a:spcAft>
                <a:spcPct val="0"/>
              </a:spcAft>
            </a:pPr>
            <a:r>
              <a:rPr lang="en-US" altLang="en-US" sz="1800"/>
              <a:t>Replace lost wages/income</a:t>
            </a:r>
          </a:p>
        </p:txBody>
      </p:sp>
      <p:sp>
        <p:nvSpPr>
          <p:cNvPr id="37898" name="Text Placeholder 10">
            <a:extLst>
              <a:ext uri="{FF2B5EF4-FFF2-40B4-BE49-F238E27FC236}">
                <a16:creationId xmlns:a16="http://schemas.microsoft.com/office/drawing/2014/main" id="{367BDAF5-01A5-E42E-DF23-6EC4971D4F1D}"/>
              </a:ext>
            </a:extLst>
          </p:cNvPr>
          <p:cNvSpPr>
            <a:spLocks noGrp="1" noChangeArrowheads="1"/>
          </p:cNvSpPr>
          <p:nvPr>
            <p:ph type="body" sz="quarter" idx="22"/>
          </p:nvPr>
        </p:nvSpPr>
        <p:spPr>
          <a:xfrm>
            <a:off x="9009063" y="4956175"/>
            <a:ext cx="2597150" cy="355600"/>
          </a:xfrm>
        </p:spPr>
        <p:txBody>
          <a:bodyPr/>
          <a:lstStyle/>
          <a:p>
            <a:pPr eaLnBrk="1" hangingPunct="1">
              <a:spcAft>
                <a:spcPct val="0"/>
              </a:spcAft>
            </a:pPr>
            <a:r>
              <a:rPr lang="en-US" altLang="en-US" sz="1800"/>
              <a:t>Supplement retirement income</a:t>
            </a:r>
          </a:p>
        </p:txBody>
      </p:sp>
      <p:pic>
        <p:nvPicPr>
          <p:cNvPr id="37899" name="Picture Placeholder 21" descr="Icon&#10;&#10;Description automatically generated">
            <a:extLst>
              <a:ext uri="{FF2B5EF4-FFF2-40B4-BE49-F238E27FC236}">
                <a16:creationId xmlns:a16="http://schemas.microsoft.com/office/drawing/2014/main" id="{D565C107-6570-FA13-79E7-BF39FD33CD00}"/>
              </a:ext>
            </a:extLst>
          </p:cNvPr>
          <p:cNvPicPr>
            <a:picLocks noGrp="1" noChangeAspect="1" noChangeArrowheads="1"/>
          </p:cNvPicPr>
          <p:nvPr>
            <p:ph type="pic" sz="quarter" idx="12"/>
          </p:nvPr>
        </p:nvPicPr>
        <p:blipFill>
          <a:blip r:embed="rId3">
            <a:extLst>
              <a:ext uri="{28A0092B-C50C-407E-A947-70E740481C1C}">
                <a14:useLocalDpi xmlns:a14="http://schemas.microsoft.com/office/drawing/2010/main" val="0"/>
              </a:ext>
            </a:extLst>
          </a:blip>
          <a:srcRect/>
          <a:stretch>
            <a:fillRect/>
          </a:stretch>
        </p:blipFill>
        <p:spPr>
          <a:xfrm>
            <a:off x="1138238" y="2490788"/>
            <a:ext cx="1463675" cy="1463675"/>
          </a:xfrm>
        </p:spPr>
      </p:pic>
      <p:pic>
        <p:nvPicPr>
          <p:cNvPr id="37900" name="Picture Placeholder 23" descr="Icon&#10;&#10;Description automatically generated">
            <a:extLst>
              <a:ext uri="{FF2B5EF4-FFF2-40B4-BE49-F238E27FC236}">
                <a16:creationId xmlns:a16="http://schemas.microsoft.com/office/drawing/2014/main" id="{45675E1A-477A-2D9A-32C2-E7AF02A288D3}"/>
              </a:ext>
            </a:extLst>
          </p:cNvPr>
          <p:cNvPicPr>
            <a:picLocks noGrp="1" noChangeAspect="1" noChangeArrowheads="1"/>
          </p:cNvPicPr>
          <p:nvPr>
            <p:ph type="pic" sz="quarter" idx="27"/>
          </p:nvPr>
        </p:nvPicPr>
        <p:blipFill>
          <a:blip r:embed="rId4">
            <a:extLst>
              <a:ext uri="{28A0092B-C50C-407E-A947-70E740481C1C}">
                <a14:useLocalDpi xmlns:a14="http://schemas.microsoft.com/office/drawing/2010/main" val="0"/>
              </a:ext>
            </a:extLst>
          </a:blip>
          <a:srcRect/>
          <a:stretch>
            <a:fillRect/>
          </a:stretch>
        </p:blipFill>
        <p:spPr>
          <a:xfrm>
            <a:off x="3951288" y="2490788"/>
            <a:ext cx="1463675" cy="1463675"/>
          </a:xfrm>
        </p:spPr>
      </p:pic>
      <p:pic>
        <p:nvPicPr>
          <p:cNvPr id="37901" name="Picture Placeholder 25" descr="Logo, icon&#10;&#10;Description automatically generated">
            <a:extLst>
              <a:ext uri="{FF2B5EF4-FFF2-40B4-BE49-F238E27FC236}">
                <a16:creationId xmlns:a16="http://schemas.microsoft.com/office/drawing/2014/main" id="{F2BC7303-02BF-DF2F-1B6E-FC2A9DF9F7BD}"/>
              </a:ext>
            </a:extLst>
          </p:cNvPr>
          <p:cNvPicPr>
            <a:picLocks noGrp="1" noChangeAspect="1" noChangeArrowheads="1"/>
          </p:cNvPicPr>
          <p:nvPr>
            <p:ph type="pic" sz="quarter" idx="29"/>
          </p:nvPr>
        </p:nvPicPr>
        <p:blipFill>
          <a:blip r:embed="rId5">
            <a:extLst>
              <a:ext uri="{28A0092B-C50C-407E-A947-70E740481C1C}">
                <a14:useLocalDpi xmlns:a14="http://schemas.microsoft.com/office/drawing/2010/main" val="0"/>
              </a:ext>
            </a:extLst>
          </a:blip>
          <a:srcRect/>
          <a:stretch>
            <a:fillRect/>
          </a:stretch>
        </p:blipFill>
        <p:spPr>
          <a:xfrm>
            <a:off x="6765925" y="2490788"/>
            <a:ext cx="1462088" cy="1463675"/>
          </a:xfrm>
        </p:spPr>
      </p:pic>
      <p:pic>
        <p:nvPicPr>
          <p:cNvPr id="37902" name="Picture Placeholder 27" descr="Icon&#10;&#10;Description automatically generated">
            <a:extLst>
              <a:ext uri="{FF2B5EF4-FFF2-40B4-BE49-F238E27FC236}">
                <a16:creationId xmlns:a16="http://schemas.microsoft.com/office/drawing/2014/main" id="{E7EF1548-F369-78D1-BCEC-867C10EF31D2}"/>
              </a:ext>
            </a:extLst>
          </p:cNvPr>
          <p:cNvPicPr>
            <a:picLocks noGrp="1" noChangeAspect="1" noChangeArrowheads="1"/>
          </p:cNvPicPr>
          <p:nvPr>
            <p:ph type="pic" sz="quarter" idx="31"/>
          </p:nvPr>
        </p:nvPicPr>
        <p:blipFill>
          <a:blip r:embed="rId6">
            <a:extLst>
              <a:ext uri="{28A0092B-C50C-407E-A947-70E740481C1C}">
                <a14:useLocalDpi xmlns:a14="http://schemas.microsoft.com/office/drawing/2010/main" val="0"/>
              </a:ext>
            </a:extLst>
          </a:blip>
          <a:srcRect/>
          <a:stretch>
            <a:fillRect/>
          </a:stretch>
        </p:blipFill>
        <p:spPr>
          <a:xfrm>
            <a:off x="9577388" y="2490788"/>
            <a:ext cx="1462087" cy="1463675"/>
          </a:xfrm>
        </p:spPr>
      </p:pic>
      <p:sp>
        <p:nvSpPr>
          <p:cNvPr id="37903" name="Rectangle 19">
            <a:extLst>
              <a:ext uri="{FF2B5EF4-FFF2-40B4-BE49-F238E27FC236}">
                <a16:creationId xmlns:a16="http://schemas.microsoft.com/office/drawing/2014/main" id="{F8F968AD-18E1-88F0-344E-8A4EB0E0B719}"/>
              </a:ext>
            </a:extLst>
          </p:cNvPr>
          <p:cNvSpPr>
            <a:spLocks noChangeArrowheads="1"/>
          </p:cNvSpPr>
          <p:nvPr/>
        </p:nvSpPr>
        <p:spPr bwMode="auto">
          <a:xfrm>
            <a:off x="3086100" y="1408113"/>
            <a:ext cx="601980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lnSpc>
                <a:spcPct val="107000"/>
              </a:lnSpc>
              <a:buClr>
                <a:schemeClr val="accent1"/>
              </a:buClr>
            </a:pPr>
            <a:r>
              <a:rPr lang="en-US" altLang="en-US" b="1">
                <a:ea typeface="Calibri" panose="020F0502020204030204" pitchFamily="34" charset="0"/>
                <a:cs typeface="Times New Roman" panose="02020603050405020304" pitchFamily="18" charset="0"/>
              </a:rPr>
              <a:t>Top reasons Americans own life insurance:</a:t>
            </a:r>
            <a:r>
              <a:rPr lang="en-US" altLang="en-US" b="1" baseline="30000">
                <a:ea typeface="Calibri" panose="020F0502020204030204" pitchFamily="34" charset="0"/>
                <a:cs typeface="Times New Roman" panose="02020603050405020304" pitchFamily="18" charset="0"/>
              </a:rPr>
              <a:t>1</a:t>
            </a:r>
          </a:p>
        </p:txBody>
      </p:sp>
      <p:sp>
        <p:nvSpPr>
          <p:cNvPr id="29" name="Rectangle 28">
            <a:extLst>
              <a:ext uri="{FF2B5EF4-FFF2-40B4-BE49-F238E27FC236}">
                <a16:creationId xmlns:a16="http://schemas.microsoft.com/office/drawing/2014/main" id="{8B36AA03-64CA-4AA2-BDBB-93772D9D21FE}"/>
              </a:ext>
            </a:extLst>
          </p:cNvPr>
          <p:cNvSpPr/>
          <p:nvPr/>
        </p:nvSpPr>
        <p:spPr>
          <a:xfrm>
            <a:off x="1512888" y="4494213"/>
            <a:ext cx="720725" cy="461962"/>
          </a:xfrm>
          <a:prstGeom prst="rect">
            <a:avLst/>
          </a:prstGeom>
        </p:spPr>
        <p:txBody>
          <a:bodyPr wrap="none">
            <a:spAutoFit/>
          </a:bodyPr>
          <a:lstStyle/>
          <a:p>
            <a:pPr eaLnBrk="1" fontAlgn="auto" hangingPunct="1">
              <a:spcBef>
                <a:spcPts val="0"/>
              </a:spcBef>
              <a:spcAft>
                <a:spcPts val="0"/>
              </a:spcAft>
              <a:defRPr/>
            </a:pPr>
            <a:r>
              <a:rPr lang="en-US" sz="2400" b="1" dirty="0">
                <a:solidFill>
                  <a:schemeClr val="accent1"/>
                </a:solidFill>
                <a:latin typeface="+mj-lt"/>
                <a:ea typeface="Calibri" panose="020F0502020204030204" pitchFamily="34" charset="0"/>
                <a:cs typeface="Times New Roman" panose="02020603050405020304" pitchFamily="18" charset="0"/>
              </a:rPr>
              <a:t>60%</a:t>
            </a:r>
            <a:endParaRPr lang="en-US" sz="2400" b="1" dirty="0">
              <a:solidFill>
                <a:schemeClr val="accent1"/>
              </a:solidFill>
              <a:latin typeface="+mj-lt"/>
            </a:endParaRPr>
          </a:p>
        </p:txBody>
      </p:sp>
      <p:sp>
        <p:nvSpPr>
          <p:cNvPr id="30" name="Rectangle 29">
            <a:extLst>
              <a:ext uri="{FF2B5EF4-FFF2-40B4-BE49-F238E27FC236}">
                <a16:creationId xmlns:a16="http://schemas.microsoft.com/office/drawing/2014/main" id="{F6E8A535-A5B5-0408-0A3B-1882C5D6B19E}"/>
              </a:ext>
            </a:extLst>
          </p:cNvPr>
          <p:cNvSpPr/>
          <p:nvPr/>
        </p:nvSpPr>
        <p:spPr>
          <a:xfrm>
            <a:off x="4324350" y="4494213"/>
            <a:ext cx="720725" cy="461962"/>
          </a:xfrm>
          <a:prstGeom prst="rect">
            <a:avLst/>
          </a:prstGeom>
        </p:spPr>
        <p:txBody>
          <a:bodyPr wrap="none">
            <a:spAutoFit/>
          </a:bodyPr>
          <a:lstStyle/>
          <a:p>
            <a:pPr eaLnBrk="1" fontAlgn="auto" hangingPunct="1">
              <a:spcBef>
                <a:spcPts val="0"/>
              </a:spcBef>
              <a:spcAft>
                <a:spcPts val="0"/>
              </a:spcAft>
              <a:defRPr/>
            </a:pPr>
            <a:r>
              <a:rPr lang="en-US" sz="2400" b="1" dirty="0">
                <a:solidFill>
                  <a:schemeClr val="accent4"/>
                </a:solidFill>
                <a:latin typeface="+mj-lt"/>
                <a:ea typeface="Calibri" panose="020F0502020204030204" pitchFamily="34" charset="0"/>
                <a:cs typeface="Times New Roman" panose="02020603050405020304" pitchFamily="18" charset="0"/>
              </a:rPr>
              <a:t>38%</a:t>
            </a:r>
            <a:endParaRPr lang="en-US" sz="2400" b="1" dirty="0">
              <a:solidFill>
                <a:schemeClr val="accent4"/>
              </a:solidFill>
              <a:latin typeface="+mj-lt"/>
            </a:endParaRPr>
          </a:p>
        </p:txBody>
      </p:sp>
      <p:sp>
        <p:nvSpPr>
          <p:cNvPr id="31" name="Rectangle 30">
            <a:extLst>
              <a:ext uri="{FF2B5EF4-FFF2-40B4-BE49-F238E27FC236}">
                <a16:creationId xmlns:a16="http://schemas.microsoft.com/office/drawing/2014/main" id="{AAF348FD-91C6-51BC-D553-2C7EF69D1F19}"/>
              </a:ext>
            </a:extLst>
          </p:cNvPr>
          <p:cNvSpPr/>
          <p:nvPr/>
        </p:nvSpPr>
        <p:spPr>
          <a:xfrm>
            <a:off x="7137400" y="4494213"/>
            <a:ext cx="720725" cy="461962"/>
          </a:xfrm>
          <a:prstGeom prst="rect">
            <a:avLst/>
          </a:prstGeom>
        </p:spPr>
        <p:txBody>
          <a:bodyPr wrap="none">
            <a:spAutoFit/>
          </a:bodyPr>
          <a:lstStyle/>
          <a:p>
            <a:pPr eaLnBrk="1" fontAlgn="auto" hangingPunct="1">
              <a:spcBef>
                <a:spcPts val="0"/>
              </a:spcBef>
              <a:spcAft>
                <a:spcPts val="0"/>
              </a:spcAft>
              <a:defRPr/>
            </a:pPr>
            <a:r>
              <a:rPr lang="en-US" sz="2400" b="1" dirty="0">
                <a:solidFill>
                  <a:schemeClr val="accent1"/>
                </a:solidFill>
                <a:latin typeface="+mj-lt"/>
                <a:ea typeface="Calibri" panose="020F0502020204030204" pitchFamily="34" charset="0"/>
                <a:cs typeface="Times New Roman" panose="02020603050405020304" pitchFamily="18" charset="0"/>
              </a:rPr>
              <a:t>28%</a:t>
            </a:r>
            <a:endParaRPr lang="en-US" sz="2400" b="1" dirty="0">
              <a:solidFill>
                <a:schemeClr val="accent1"/>
              </a:solidFill>
              <a:latin typeface="+mj-lt"/>
            </a:endParaRPr>
          </a:p>
        </p:txBody>
      </p:sp>
      <p:sp>
        <p:nvSpPr>
          <p:cNvPr id="32" name="Rectangle 31">
            <a:extLst>
              <a:ext uri="{FF2B5EF4-FFF2-40B4-BE49-F238E27FC236}">
                <a16:creationId xmlns:a16="http://schemas.microsoft.com/office/drawing/2014/main" id="{A7D63C02-0764-9D93-39EF-697B603063E1}"/>
              </a:ext>
            </a:extLst>
          </p:cNvPr>
          <p:cNvSpPr/>
          <p:nvPr/>
        </p:nvSpPr>
        <p:spPr>
          <a:xfrm>
            <a:off x="9950450" y="4494213"/>
            <a:ext cx="720725" cy="461962"/>
          </a:xfrm>
          <a:prstGeom prst="rect">
            <a:avLst/>
          </a:prstGeom>
        </p:spPr>
        <p:txBody>
          <a:bodyPr wrap="none">
            <a:spAutoFit/>
          </a:bodyPr>
          <a:lstStyle/>
          <a:p>
            <a:pPr eaLnBrk="1" fontAlgn="auto" hangingPunct="1">
              <a:spcBef>
                <a:spcPts val="0"/>
              </a:spcBef>
              <a:spcAft>
                <a:spcPts val="0"/>
              </a:spcAft>
              <a:defRPr/>
            </a:pPr>
            <a:r>
              <a:rPr lang="en-US" sz="2400" b="1" dirty="0">
                <a:solidFill>
                  <a:schemeClr val="accent4"/>
                </a:solidFill>
                <a:latin typeface="+mj-lt"/>
                <a:ea typeface="Calibri" panose="020F0502020204030204" pitchFamily="34" charset="0"/>
                <a:cs typeface="Times New Roman" panose="02020603050405020304" pitchFamily="18" charset="0"/>
              </a:rPr>
              <a:t>24%</a:t>
            </a:r>
            <a:endParaRPr lang="en-US" sz="2400" b="1" dirty="0">
              <a:solidFill>
                <a:schemeClr val="accent4"/>
              </a:solidFill>
              <a:latin typeface="+mj-lt"/>
            </a:endParaRPr>
          </a:p>
        </p:txBody>
      </p:sp>
      <p:sp>
        <p:nvSpPr>
          <p:cNvPr id="37908" name="Rectangle 2">
            <a:extLst>
              <a:ext uri="{FF2B5EF4-FFF2-40B4-BE49-F238E27FC236}">
                <a16:creationId xmlns:a16="http://schemas.microsoft.com/office/drawing/2014/main" id="{AE10B60D-18AE-F25F-7A89-C28511582BEB}"/>
              </a:ext>
            </a:extLst>
          </p:cNvPr>
          <p:cNvSpPr>
            <a:spLocks noChangeArrowheads="1"/>
          </p:cNvSpPr>
          <p:nvPr/>
        </p:nvSpPr>
        <p:spPr bwMode="auto">
          <a:xfrm>
            <a:off x="571500" y="6172200"/>
            <a:ext cx="11074400" cy="14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lnSpc>
                <a:spcPct val="107000"/>
              </a:lnSpc>
            </a:pPr>
            <a:r>
              <a:rPr lang="en-US" altLang="en-US" sz="900" baseline="30000">
                <a:ea typeface="Calibri" panose="020F0502020204030204" pitchFamily="34" charset="0"/>
                <a:cs typeface="Times New Roman" panose="02020603050405020304" pitchFamily="18" charset="0"/>
              </a:rPr>
              <a:t>1</a:t>
            </a:r>
            <a:r>
              <a:rPr lang="en-US" altLang="en-US" sz="900">
                <a:ea typeface="Calibri" panose="020F0502020204030204" pitchFamily="34" charset="0"/>
                <a:cs typeface="Times New Roman" panose="02020603050405020304" pitchFamily="18" charset="0"/>
              </a:rPr>
              <a:t>LIMRA, 2023 Insurance Barometer Technical Supplement, </a:t>
            </a:r>
            <a:r>
              <a:rPr lang="en-US" altLang="en-US" sz="900">
                <a:ea typeface="Calibri" panose="020F0502020204030204" pitchFamily="34" charset="0"/>
                <a:cs typeface="Times New Roman" panose="02020603050405020304" pitchFamily="18" charset="0"/>
                <a:hlinkClick r:id="rId7"/>
              </a:rPr>
              <a:t>https://www.limra.com/siteassets/research/research-abstracts/2023/2023-insurance-barometer/2023-insurance-barometer-technical-supplement.pdf</a:t>
            </a:r>
            <a:endParaRPr lang="en-US" altLang="en-US" sz="900">
              <a:ea typeface="Calibri" panose="020F0502020204030204" pitchFamily="34"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0EDFEF21-C85E-9398-AECA-6CFD96F133A2}"/>
              </a:ext>
            </a:extLst>
          </p:cNvPr>
          <p:cNvSpPr>
            <a:spLocks noGrp="1" noChangeArrowheads="1"/>
          </p:cNvSpPr>
          <p:nvPr>
            <p:ph type="title"/>
          </p:nvPr>
        </p:nvSpPr>
        <p:spPr>
          <a:xfrm>
            <a:off x="571500" y="484188"/>
            <a:ext cx="3579813" cy="522287"/>
          </a:xfrm>
        </p:spPr>
        <p:txBody>
          <a:bodyPr/>
          <a:lstStyle/>
          <a:p>
            <a:pPr eaLnBrk="1" hangingPunct="1"/>
            <a:r>
              <a:rPr lang="en-US" altLang="en-US"/>
              <a:t>The importance of life insurance</a:t>
            </a:r>
          </a:p>
        </p:txBody>
      </p:sp>
      <p:sp>
        <p:nvSpPr>
          <p:cNvPr id="4" name="Text Placeholder 3">
            <a:extLst>
              <a:ext uri="{FF2B5EF4-FFF2-40B4-BE49-F238E27FC236}">
                <a16:creationId xmlns:a16="http://schemas.microsoft.com/office/drawing/2014/main" id="{EF50B010-80A4-73AB-866A-1D8D03601C27}"/>
              </a:ext>
            </a:extLst>
          </p:cNvPr>
          <p:cNvSpPr>
            <a:spLocks noGrp="1" noChangeArrowheads="1"/>
          </p:cNvSpPr>
          <p:nvPr>
            <p:ph type="body" sz="quarter" idx="11"/>
          </p:nvPr>
        </p:nvSpPr>
        <p:spPr>
          <a:xfrm>
            <a:off x="571500" y="2001838"/>
            <a:ext cx="4722813" cy="3375025"/>
          </a:xfrm>
        </p:spPr>
        <p:txBody>
          <a:bodyPr/>
          <a:lstStyle/>
          <a:p>
            <a:pPr marL="0" indent="0" eaLnBrk="1" hangingPunct="1">
              <a:buClr>
                <a:srgbClr val="C00000"/>
              </a:buClr>
              <a:buFont typeface="Arial" panose="020B0604020202020204" pitchFamily="34" charset="0"/>
              <a:buNone/>
            </a:pPr>
            <a:r>
              <a:rPr lang="en-US" altLang="en-US" sz="1800" b="1"/>
              <a:t>For individuals, a life insurance strategy can help:</a:t>
            </a:r>
          </a:p>
        </p:txBody>
      </p:sp>
      <p:sp>
        <p:nvSpPr>
          <p:cNvPr id="6" name="Text Placeholder 3">
            <a:extLst>
              <a:ext uri="{FF2B5EF4-FFF2-40B4-BE49-F238E27FC236}">
                <a16:creationId xmlns:a16="http://schemas.microsoft.com/office/drawing/2014/main" id="{F19E62A1-C292-ECCC-110E-1C460ED199C5}"/>
              </a:ext>
            </a:extLst>
          </p:cNvPr>
          <p:cNvSpPr txBox="1">
            <a:spLocks noChangeArrowheads="1"/>
          </p:cNvSpPr>
          <p:nvPr/>
        </p:nvSpPr>
        <p:spPr bwMode="auto">
          <a:xfrm>
            <a:off x="571500" y="2565400"/>
            <a:ext cx="4722813"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82563" indent="-182563">
              <a:spcAft>
                <a:spcPts val="800"/>
              </a:spcAft>
              <a:buClr>
                <a:schemeClr val="tx1"/>
              </a:buClr>
              <a:buFont typeface="Arial" panose="020B0604020202020204" pitchFamily="34" charset="0"/>
              <a:buChar char="•"/>
              <a:defRPr sz="1600">
                <a:solidFill>
                  <a:schemeClr val="tx1"/>
                </a:solidFill>
                <a:latin typeface="Calibri" panose="020F0502020204030204" pitchFamily="34" charset="0"/>
                <a:cs typeface="Arial" panose="020B0604020202020204" pitchFamily="34" charset="0"/>
              </a:defRPr>
            </a:lvl1pPr>
            <a:lvl2pPr marL="365125" indent="-182563">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2pPr>
            <a:lvl3pPr marL="685800" indent="-173038">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3pPr>
            <a:lvl4pPr marL="858838" indent="-173038">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4pPr>
            <a:lvl5pPr marL="1031875" indent="-173038">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5pPr>
            <a:lvl6pPr marL="1489075" indent="-173038"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6pPr>
            <a:lvl7pPr marL="1946275" indent="-173038"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7pPr>
            <a:lvl8pPr marL="2403475" indent="-173038"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8pPr>
            <a:lvl9pPr marL="2860675" indent="-173038"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9pPr>
          </a:lstStyle>
          <a:p>
            <a:pPr eaLnBrk="1" hangingPunct="1">
              <a:buClr>
                <a:srgbClr val="C00000"/>
              </a:buClr>
              <a:buFont typeface="Wingdings" panose="05000000000000000000" pitchFamily="2" charset="2"/>
              <a:buChar char="§"/>
            </a:pPr>
            <a:r>
              <a:rPr lang="en-US" altLang="en-US"/>
              <a:t>Protect their loved ones</a:t>
            </a:r>
          </a:p>
          <a:p>
            <a:pPr eaLnBrk="1" hangingPunct="1">
              <a:buClr>
                <a:srgbClr val="C00000"/>
              </a:buClr>
              <a:buFont typeface="Wingdings" panose="05000000000000000000" pitchFamily="2" charset="2"/>
              <a:buChar char="§"/>
            </a:pPr>
            <a:r>
              <a:rPr lang="en-US" altLang="en-US"/>
              <a:t>Supplement retirement income</a:t>
            </a:r>
          </a:p>
          <a:p>
            <a:pPr eaLnBrk="1" hangingPunct="1">
              <a:buClr>
                <a:srgbClr val="C00000"/>
              </a:buClr>
              <a:buFont typeface="Wingdings" panose="05000000000000000000" pitchFamily="2" charset="2"/>
              <a:buChar char="§"/>
            </a:pPr>
            <a:r>
              <a:rPr lang="en-US" altLang="en-US"/>
              <a:t>Offer LTC expense protection</a:t>
            </a:r>
          </a:p>
          <a:p>
            <a:pPr eaLnBrk="1" hangingPunct="1">
              <a:buClr>
                <a:srgbClr val="C00000"/>
              </a:buClr>
              <a:buFont typeface="Wingdings" panose="05000000000000000000" pitchFamily="2" charset="2"/>
              <a:buChar char="§"/>
            </a:pPr>
            <a:r>
              <a:rPr lang="en-US" altLang="en-US"/>
              <a:t>Increase tax advantages</a:t>
            </a:r>
          </a:p>
          <a:p>
            <a:pPr eaLnBrk="1" hangingPunct="1">
              <a:buClr>
                <a:srgbClr val="C00000"/>
              </a:buClr>
              <a:buFont typeface="Wingdings" panose="05000000000000000000" pitchFamily="2" charset="2"/>
              <a:buChar char="§"/>
            </a:pPr>
            <a:r>
              <a:rPr lang="en-US" altLang="en-US"/>
              <a:t>Create a legacy</a:t>
            </a:r>
          </a:p>
        </p:txBody>
      </p:sp>
      <p:pic>
        <p:nvPicPr>
          <p:cNvPr id="39941" name="Picture Placeholder 11" descr="A family sitting on a couch&#10;&#10;Description automatically generated with medium confidence">
            <a:extLst>
              <a:ext uri="{FF2B5EF4-FFF2-40B4-BE49-F238E27FC236}">
                <a16:creationId xmlns:a16="http://schemas.microsoft.com/office/drawing/2014/main" id="{745A9132-6215-9C74-78F6-DB90BFB08A53}"/>
              </a:ext>
            </a:extLst>
          </p:cNvPr>
          <p:cNvPicPr>
            <a:picLocks noGrp="1" noChangeAspect="1" noChangeArrowheads="1"/>
          </p:cNvPicPr>
          <p:nvPr>
            <p:ph type="pic" sz="quarter" idx="13"/>
          </p:nvPr>
        </p:nvPicPr>
        <p:blipFill>
          <a:blip r:embed="rId3">
            <a:extLst>
              <a:ext uri="{28A0092B-C50C-407E-A947-70E740481C1C}">
                <a14:useLocalDpi xmlns:a14="http://schemas.microsoft.com/office/drawing/2010/main" val="0"/>
              </a:ext>
            </a:extLst>
          </a:blip>
          <a:srcRect/>
          <a:stretch>
            <a:fillRect/>
          </a:stretch>
        </p:blipFill>
        <p:spPr>
          <a:xfrm>
            <a:off x="6211888" y="0"/>
            <a:ext cx="5980112" cy="5970588"/>
          </a:xfr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6382CBD3-EC3E-FE69-D2E9-49A3A27A900E}"/>
              </a:ext>
            </a:extLst>
          </p:cNvPr>
          <p:cNvSpPr>
            <a:spLocks noGrp="1" noChangeArrowheads="1"/>
          </p:cNvSpPr>
          <p:nvPr>
            <p:ph type="title"/>
          </p:nvPr>
        </p:nvSpPr>
        <p:spPr>
          <a:xfrm>
            <a:off x="571500" y="484188"/>
            <a:ext cx="3579813" cy="522287"/>
          </a:xfrm>
        </p:spPr>
        <p:txBody>
          <a:bodyPr/>
          <a:lstStyle/>
          <a:p>
            <a:pPr eaLnBrk="1" hangingPunct="1"/>
            <a:r>
              <a:rPr lang="en-US" altLang="en-US"/>
              <a:t>The importance of life insurance</a:t>
            </a:r>
          </a:p>
        </p:txBody>
      </p:sp>
      <p:sp>
        <p:nvSpPr>
          <p:cNvPr id="4" name="Text Placeholder 3">
            <a:extLst>
              <a:ext uri="{FF2B5EF4-FFF2-40B4-BE49-F238E27FC236}">
                <a16:creationId xmlns:a16="http://schemas.microsoft.com/office/drawing/2014/main" id="{58711855-1EDE-2163-5356-5CFA20B2EA53}"/>
              </a:ext>
            </a:extLst>
          </p:cNvPr>
          <p:cNvSpPr>
            <a:spLocks noGrp="1" noChangeArrowheads="1"/>
          </p:cNvSpPr>
          <p:nvPr>
            <p:ph type="body" sz="quarter" idx="11"/>
          </p:nvPr>
        </p:nvSpPr>
        <p:spPr>
          <a:xfrm>
            <a:off x="571500" y="2001838"/>
            <a:ext cx="4302125" cy="3375025"/>
          </a:xfrm>
        </p:spPr>
        <p:txBody>
          <a:bodyPr/>
          <a:lstStyle/>
          <a:p>
            <a:pPr marL="0" indent="0" eaLnBrk="1" hangingPunct="1">
              <a:buClr>
                <a:srgbClr val="C00000"/>
              </a:buClr>
              <a:buFont typeface="Arial" panose="020B0604020202020204" pitchFamily="34" charset="0"/>
              <a:buNone/>
            </a:pPr>
            <a:r>
              <a:rPr lang="en-US" altLang="en-US" sz="1800" b="1"/>
              <a:t>For business owners, a life insurance strategy can help:</a:t>
            </a:r>
          </a:p>
        </p:txBody>
      </p:sp>
      <p:sp>
        <p:nvSpPr>
          <p:cNvPr id="6" name="Text Placeholder 3">
            <a:extLst>
              <a:ext uri="{FF2B5EF4-FFF2-40B4-BE49-F238E27FC236}">
                <a16:creationId xmlns:a16="http://schemas.microsoft.com/office/drawing/2014/main" id="{429BB3A8-1754-A452-DFE3-E03A2579775C}"/>
              </a:ext>
            </a:extLst>
          </p:cNvPr>
          <p:cNvSpPr txBox="1">
            <a:spLocks noChangeArrowheads="1"/>
          </p:cNvSpPr>
          <p:nvPr/>
        </p:nvSpPr>
        <p:spPr bwMode="auto">
          <a:xfrm>
            <a:off x="571500" y="2825750"/>
            <a:ext cx="367665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82563" indent="-182563">
              <a:spcAft>
                <a:spcPts val="800"/>
              </a:spcAft>
              <a:buClr>
                <a:schemeClr val="tx1"/>
              </a:buClr>
              <a:buFont typeface="Arial" panose="020B0604020202020204" pitchFamily="34" charset="0"/>
              <a:buChar char="•"/>
              <a:defRPr sz="1600">
                <a:solidFill>
                  <a:schemeClr val="tx1"/>
                </a:solidFill>
                <a:latin typeface="Calibri" panose="020F0502020204030204" pitchFamily="34" charset="0"/>
                <a:cs typeface="Arial" panose="020B0604020202020204" pitchFamily="34" charset="0"/>
              </a:defRPr>
            </a:lvl1pPr>
            <a:lvl2pPr marL="365125" indent="-182563">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2pPr>
            <a:lvl3pPr marL="685800" indent="-173038">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3pPr>
            <a:lvl4pPr marL="858838" indent="-173038">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4pPr>
            <a:lvl5pPr marL="1031875" indent="-173038">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5pPr>
            <a:lvl6pPr marL="1489075" indent="-173038"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6pPr>
            <a:lvl7pPr marL="1946275" indent="-173038"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7pPr>
            <a:lvl8pPr marL="2403475" indent="-173038"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8pPr>
            <a:lvl9pPr marL="2860675" indent="-173038"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9pPr>
          </a:lstStyle>
          <a:p>
            <a:pPr eaLnBrk="1" hangingPunct="1">
              <a:buClr>
                <a:srgbClr val="C00000"/>
              </a:buClr>
              <a:buFont typeface="Wingdings" panose="05000000000000000000" pitchFamily="2" charset="2"/>
              <a:buChar char="§"/>
            </a:pPr>
            <a:r>
              <a:rPr lang="en-US" altLang="en-US"/>
              <a:t>Attract, reward and retain key employees</a:t>
            </a:r>
          </a:p>
          <a:p>
            <a:pPr eaLnBrk="1" hangingPunct="1">
              <a:buClr>
                <a:srgbClr val="C00000"/>
              </a:buClr>
              <a:buFont typeface="Wingdings" panose="05000000000000000000" pitchFamily="2" charset="2"/>
              <a:buChar char="§"/>
            </a:pPr>
            <a:r>
              <a:rPr lang="en-US" altLang="en-US"/>
              <a:t>Supplement retirement income for owners and top performers</a:t>
            </a:r>
          </a:p>
          <a:p>
            <a:pPr eaLnBrk="1" hangingPunct="1">
              <a:buClr>
                <a:srgbClr val="C00000"/>
              </a:buClr>
              <a:buFont typeface="Wingdings" panose="05000000000000000000" pitchFamily="2" charset="2"/>
              <a:buChar char="§"/>
            </a:pPr>
            <a:r>
              <a:rPr lang="en-US" altLang="en-US"/>
              <a:t>Allow business to maintain a healthy balance sheet</a:t>
            </a:r>
          </a:p>
        </p:txBody>
      </p:sp>
      <p:pic>
        <p:nvPicPr>
          <p:cNvPr id="41989" name="Picture Placeholder 8" descr="A person standing in front of a glass door holding a tablet&#10;&#10;Description automatically generated with low confidence">
            <a:extLst>
              <a:ext uri="{FF2B5EF4-FFF2-40B4-BE49-F238E27FC236}">
                <a16:creationId xmlns:a16="http://schemas.microsoft.com/office/drawing/2014/main" id="{BBD8467C-E9A6-8239-8417-E429803DADBA}"/>
              </a:ext>
            </a:extLst>
          </p:cNvPr>
          <p:cNvPicPr>
            <a:picLocks noGrp="1" noChangeAspect="1" noChangeArrowheads="1"/>
          </p:cNvPicPr>
          <p:nvPr>
            <p:ph type="pic" sz="quarter" idx="13"/>
          </p:nvPr>
        </p:nvPicPr>
        <p:blipFill>
          <a:blip r:embed="rId3">
            <a:extLst>
              <a:ext uri="{28A0092B-C50C-407E-A947-70E740481C1C}">
                <a14:useLocalDpi xmlns:a14="http://schemas.microsoft.com/office/drawing/2010/main" val="0"/>
              </a:ext>
            </a:extLst>
          </a:blip>
          <a:srcRect/>
          <a:stretch>
            <a:fillRect/>
          </a:stretch>
        </p:blipFill>
        <p:spPr>
          <a:xfrm>
            <a:off x="6211888" y="0"/>
            <a:ext cx="5980112" cy="5970588"/>
          </a:xfr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A0036-D6BD-11B2-EB65-3D673785AE54}"/>
              </a:ext>
            </a:extLst>
          </p:cNvPr>
          <p:cNvSpPr>
            <a:spLocks noGrp="1"/>
          </p:cNvSpPr>
          <p:nvPr>
            <p:ph type="title"/>
          </p:nvPr>
        </p:nvSpPr>
        <p:spPr>
          <a:xfrm>
            <a:off x="571500" y="484188"/>
            <a:ext cx="11036300" cy="523875"/>
          </a:xfrm>
        </p:spPr>
        <p:txBody>
          <a:bodyPr rtlCol="0">
            <a:spAutoFit/>
          </a:bodyPr>
          <a:lstStyle/>
          <a:p>
            <a:pPr eaLnBrk="1" fontAlgn="auto" hangingPunct="1">
              <a:spcAft>
                <a:spcPts val="0"/>
              </a:spcAft>
              <a:defRPr/>
            </a:pPr>
            <a:r>
              <a:rPr lang="en-US" dirty="0"/>
              <a:t>Finding the right policy fit</a:t>
            </a:r>
            <a:endParaRPr lang="en-US" sz="2800" b="1" dirty="0">
              <a:latin typeface="+mn-lt"/>
            </a:endParaRPr>
          </a:p>
        </p:txBody>
      </p:sp>
      <p:sp>
        <p:nvSpPr>
          <p:cNvPr id="44035" name="Rectangle 2">
            <a:extLst>
              <a:ext uri="{FF2B5EF4-FFF2-40B4-BE49-F238E27FC236}">
                <a16:creationId xmlns:a16="http://schemas.microsoft.com/office/drawing/2014/main" id="{674F3428-C303-DDDA-D921-65A49550CD0D}"/>
              </a:ext>
            </a:extLst>
          </p:cNvPr>
          <p:cNvSpPr>
            <a:spLocks noChangeArrowheads="1"/>
          </p:cNvSpPr>
          <p:nvPr/>
        </p:nvSpPr>
        <p:spPr bwMode="auto">
          <a:xfrm>
            <a:off x="3917950" y="1847850"/>
            <a:ext cx="4364038" cy="3683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b="1">
                <a:solidFill>
                  <a:schemeClr val="bg1"/>
                </a:solidFill>
              </a:rPr>
              <a:t>Term vs. Permanent </a:t>
            </a:r>
            <a:endParaRPr lang="en-US" altLang="en-US">
              <a:solidFill>
                <a:schemeClr val="bg1"/>
              </a:solidFill>
            </a:endParaRPr>
          </a:p>
        </p:txBody>
      </p:sp>
      <p:grpSp>
        <p:nvGrpSpPr>
          <p:cNvPr id="11" name="Group 10">
            <a:extLst>
              <a:ext uri="{FF2B5EF4-FFF2-40B4-BE49-F238E27FC236}">
                <a16:creationId xmlns:a16="http://schemas.microsoft.com/office/drawing/2014/main" id="{0081DBB0-4A75-9AA5-6FA2-9C1C86D9B8ED}"/>
              </a:ext>
            </a:extLst>
          </p:cNvPr>
          <p:cNvGrpSpPr>
            <a:grpSpLocks/>
          </p:cNvGrpSpPr>
          <p:nvPr/>
        </p:nvGrpSpPr>
        <p:grpSpPr bwMode="auto">
          <a:xfrm>
            <a:off x="1271588" y="2559050"/>
            <a:ext cx="4708525" cy="2551113"/>
            <a:chOff x="1271400" y="2559790"/>
            <a:chExt cx="4709137" cy="2550570"/>
          </a:xfrm>
        </p:grpSpPr>
        <p:sp>
          <p:nvSpPr>
            <p:cNvPr id="5" name="Rectangle 4">
              <a:extLst>
                <a:ext uri="{FF2B5EF4-FFF2-40B4-BE49-F238E27FC236}">
                  <a16:creationId xmlns:a16="http://schemas.microsoft.com/office/drawing/2014/main" id="{DEDA6C51-3494-E713-0265-23210BF455AD}"/>
                </a:ext>
              </a:extLst>
            </p:cNvPr>
            <p:cNvSpPr/>
            <p:nvPr/>
          </p:nvSpPr>
          <p:spPr>
            <a:xfrm>
              <a:off x="1271400" y="2559790"/>
              <a:ext cx="2408550" cy="2550570"/>
            </a:xfrm>
            <a:prstGeom prst="rect">
              <a:avLst/>
            </a:prstGeom>
          </p:spPr>
          <p:txBody>
            <a:bodyPr>
              <a:spAutoFit/>
            </a:bodyPr>
            <a:lstStyle/>
            <a:p>
              <a:pPr algn="ctr" eaLnBrk="1" fontAlgn="auto" hangingPunct="1">
                <a:lnSpc>
                  <a:spcPct val="107000"/>
                </a:lnSpc>
                <a:spcBef>
                  <a:spcPts val="0"/>
                </a:spcBef>
                <a:spcAft>
                  <a:spcPts val="0"/>
                </a:spcAft>
                <a:defRPr/>
              </a:pPr>
              <a:r>
                <a:rPr lang="en-US" dirty="0">
                  <a:ea typeface="Calibri" panose="020F0502020204030204" pitchFamily="34" charset="0"/>
                  <a:cs typeface="Times New Roman" panose="02020603050405020304" pitchFamily="18" charset="0"/>
                </a:rPr>
                <a:t> </a:t>
              </a:r>
              <a:r>
                <a:rPr lang="en-US" b="1" dirty="0">
                  <a:solidFill>
                    <a:srgbClr val="1D9699"/>
                  </a:solidFill>
                  <a:ea typeface="Calibri" panose="020F0502020204030204" pitchFamily="34" charset="0"/>
                  <a:cs typeface="Times New Roman" panose="02020603050405020304" pitchFamily="18" charset="0"/>
                </a:rPr>
                <a:t>A term policy</a:t>
              </a:r>
              <a:br>
                <a:rPr lang="en-US" b="1" dirty="0">
                  <a:solidFill>
                    <a:srgbClr val="1D9699"/>
                  </a:solidFill>
                  <a:ea typeface="Calibri" panose="020F0502020204030204" pitchFamily="34" charset="0"/>
                  <a:cs typeface="Times New Roman" panose="02020603050405020304" pitchFamily="18" charset="0"/>
                </a:rPr>
              </a:br>
              <a:r>
                <a:rPr lang="en-US" b="1" dirty="0">
                  <a:solidFill>
                    <a:srgbClr val="1D9699"/>
                  </a:solidFill>
                  <a:ea typeface="Calibri" panose="020F0502020204030204" pitchFamily="34" charset="0"/>
                  <a:cs typeface="Times New Roman" panose="02020603050405020304" pitchFamily="18" charset="0"/>
                </a:rPr>
                <a:t>might work best when:</a:t>
              </a:r>
              <a:br>
                <a:rPr lang="en-US" b="1" dirty="0">
                  <a:solidFill>
                    <a:srgbClr val="1D9699"/>
                  </a:solidFill>
                  <a:ea typeface="Calibri" panose="020F0502020204030204" pitchFamily="34" charset="0"/>
                  <a:cs typeface="Times New Roman" panose="02020603050405020304" pitchFamily="18" charset="0"/>
                </a:rPr>
              </a:br>
              <a:endParaRPr lang="en-US" b="1" dirty="0">
                <a:solidFill>
                  <a:srgbClr val="1D9699"/>
                </a:solidFill>
                <a:ea typeface="Calibri" panose="020F0502020204030204" pitchFamily="34" charset="0"/>
                <a:cs typeface="Times New Roman" panose="02020603050405020304" pitchFamily="18" charset="0"/>
              </a:endParaRPr>
            </a:p>
            <a:p>
              <a:pPr marL="285750" indent="-285750" eaLnBrk="1" fontAlgn="auto" hangingPunct="1">
                <a:lnSpc>
                  <a:spcPct val="107000"/>
                </a:lnSpc>
                <a:spcBef>
                  <a:spcPts val="0"/>
                </a:spcBef>
                <a:spcAft>
                  <a:spcPts val="0"/>
                </a:spcAft>
                <a:buClr>
                  <a:schemeClr val="accent1"/>
                </a:buClr>
                <a:buSzPct val="100000"/>
                <a:buFont typeface="Wingdings" pitchFamily="2" charset="2"/>
                <a:buChar char="§"/>
                <a:defRPr/>
              </a:pPr>
              <a:r>
                <a:rPr lang="en-US" sz="1600" dirty="0">
                  <a:ea typeface="Calibri" panose="020F0502020204030204" pitchFamily="34" charset="0"/>
                  <a:cs typeface="Times New Roman" panose="02020603050405020304" pitchFamily="18" charset="0"/>
                </a:rPr>
                <a:t>Clients are just starting their career and have limited cash flow.</a:t>
              </a:r>
            </a:p>
            <a:p>
              <a:pPr marL="285750" indent="-285750" eaLnBrk="1" fontAlgn="auto" hangingPunct="1">
                <a:lnSpc>
                  <a:spcPct val="107000"/>
                </a:lnSpc>
                <a:spcBef>
                  <a:spcPts val="0"/>
                </a:spcBef>
                <a:spcAft>
                  <a:spcPts val="0"/>
                </a:spcAft>
                <a:buClr>
                  <a:schemeClr val="accent1"/>
                </a:buClr>
                <a:buSzPct val="100000"/>
                <a:buFont typeface="Wingdings" pitchFamily="2" charset="2"/>
                <a:buChar char="§"/>
                <a:defRPr/>
              </a:pPr>
              <a:r>
                <a:rPr lang="en-US" sz="1600" dirty="0">
                  <a:ea typeface="Calibri" panose="020F0502020204030204" pitchFamily="34" charset="0"/>
                  <a:cs typeface="Times New Roman" panose="02020603050405020304" pitchFamily="18" charset="0"/>
                </a:rPr>
                <a:t>They’ve taken on a significant debt for a certain period of time. </a:t>
              </a:r>
            </a:p>
          </p:txBody>
        </p:sp>
        <p:pic>
          <p:nvPicPr>
            <p:cNvPr id="44041" name="Picture 11">
              <a:extLst>
                <a:ext uri="{FF2B5EF4-FFF2-40B4-BE49-F238E27FC236}">
                  <a16:creationId xmlns:a16="http://schemas.microsoft.com/office/drawing/2014/main" id="{5D6C3CE4-A6E6-3C4A-187F-1CCEB98826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17327" y="2559790"/>
              <a:ext cx="2063210" cy="2063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Group 13">
            <a:extLst>
              <a:ext uri="{FF2B5EF4-FFF2-40B4-BE49-F238E27FC236}">
                <a16:creationId xmlns:a16="http://schemas.microsoft.com/office/drawing/2014/main" id="{0029F593-8DC3-B716-435A-8671D5499257}"/>
              </a:ext>
            </a:extLst>
          </p:cNvPr>
          <p:cNvGrpSpPr>
            <a:grpSpLocks/>
          </p:cNvGrpSpPr>
          <p:nvPr/>
        </p:nvGrpSpPr>
        <p:grpSpPr bwMode="auto">
          <a:xfrm>
            <a:off x="6218238" y="2559050"/>
            <a:ext cx="5048250" cy="2287588"/>
            <a:chOff x="6218664" y="2559790"/>
            <a:chExt cx="5047536" cy="2287101"/>
          </a:xfrm>
        </p:grpSpPr>
        <p:sp>
          <p:nvSpPr>
            <p:cNvPr id="7" name="Rectangle 6">
              <a:extLst>
                <a:ext uri="{FF2B5EF4-FFF2-40B4-BE49-F238E27FC236}">
                  <a16:creationId xmlns:a16="http://schemas.microsoft.com/office/drawing/2014/main" id="{C3541090-F59E-71FD-3CCA-1C8FB7740D78}"/>
                </a:ext>
              </a:extLst>
            </p:cNvPr>
            <p:cNvSpPr/>
            <p:nvPr/>
          </p:nvSpPr>
          <p:spPr>
            <a:xfrm>
              <a:off x="8520213" y="2559790"/>
              <a:ext cx="2745987" cy="2287101"/>
            </a:xfrm>
            <a:prstGeom prst="rect">
              <a:avLst/>
            </a:prstGeom>
          </p:spPr>
          <p:txBody>
            <a:bodyPr>
              <a:spAutoFit/>
            </a:bodyPr>
            <a:lstStyle/>
            <a:p>
              <a:pPr algn="ctr" eaLnBrk="1" fontAlgn="auto" hangingPunct="1">
                <a:lnSpc>
                  <a:spcPct val="107000"/>
                </a:lnSpc>
                <a:spcBef>
                  <a:spcPts val="0"/>
                </a:spcBef>
                <a:spcAft>
                  <a:spcPts val="0"/>
                </a:spcAft>
                <a:defRPr/>
              </a:pPr>
              <a:r>
                <a:rPr lang="en-US" b="1" dirty="0">
                  <a:solidFill>
                    <a:srgbClr val="0070C0"/>
                  </a:solidFill>
                  <a:ea typeface="Calibri" panose="020F0502020204030204" pitchFamily="34" charset="0"/>
                  <a:cs typeface="Times New Roman" panose="02020603050405020304" pitchFamily="18" charset="0"/>
                </a:rPr>
                <a:t>A permanent policy</a:t>
              </a:r>
              <a:br>
                <a:rPr lang="en-US" b="1" dirty="0">
                  <a:solidFill>
                    <a:srgbClr val="0070C0"/>
                  </a:solidFill>
                  <a:ea typeface="Calibri" panose="020F0502020204030204" pitchFamily="34" charset="0"/>
                  <a:cs typeface="Times New Roman" panose="02020603050405020304" pitchFamily="18" charset="0"/>
                </a:rPr>
              </a:br>
              <a:r>
                <a:rPr lang="en-US" b="1" dirty="0">
                  <a:solidFill>
                    <a:srgbClr val="0070C0"/>
                  </a:solidFill>
                  <a:ea typeface="Calibri" panose="020F0502020204030204" pitchFamily="34" charset="0"/>
                  <a:cs typeface="Times New Roman" panose="02020603050405020304" pitchFamily="18" charset="0"/>
                </a:rPr>
                <a:t>might work best when:</a:t>
              </a:r>
              <a:br>
                <a:rPr lang="en-US" b="1" dirty="0">
                  <a:solidFill>
                    <a:srgbClr val="0070C0"/>
                  </a:solidFill>
                  <a:ea typeface="Calibri" panose="020F0502020204030204" pitchFamily="34" charset="0"/>
                  <a:cs typeface="Times New Roman" panose="02020603050405020304" pitchFamily="18" charset="0"/>
                </a:rPr>
              </a:br>
              <a:endParaRPr lang="en-US" b="1" dirty="0">
                <a:solidFill>
                  <a:srgbClr val="0070C0"/>
                </a:solidFill>
                <a:ea typeface="Calibri" panose="020F0502020204030204" pitchFamily="34" charset="0"/>
                <a:cs typeface="Times New Roman" panose="02020603050405020304" pitchFamily="18" charset="0"/>
              </a:endParaRPr>
            </a:p>
            <a:p>
              <a:pPr marL="285750" indent="-285750" eaLnBrk="1" fontAlgn="auto" hangingPunct="1">
                <a:lnSpc>
                  <a:spcPct val="107000"/>
                </a:lnSpc>
                <a:spcBef>
                  <a:spcPts val="0"/>
                </a:spcBef>
                <a:spcAft>
                  <a:spcPts val="0"/>
                </a:spcAft>
                <a:buClr>
                  <a:schemeClr val="accent1"/>
                </a:buClr>
                <a:buSzPct val="100000"/>
                <a:buFont typeface="Wingdings" pitchFamily="2" charset="2"/>
                <a:buChar char="§"/>
                <a:defRPr/>
              </a:pPr>
              <a:r>
                <a:rPr lang="en-US" sz="1600" dirty="0">
                  <a:ea typeface="Calibri" panose="020F0502020204030204" pitchFamily="34" charset="0"/>
                  <a:cs typeface="Times New Roman" panose="02020603050405020304" pitchFamily="18" charset="0"/>
                </a:rPr>
                <a:t>Clients are starting </a:t>
              </a:r>
              <a:r>
                <a:rPr lang="en-US" sz="1600" dirty="0">
                  <a:latin typeface="+mn-lt"/>
                </a:rPr>
                <a:t>a family and want to build wealth for the future.</a:t>
              </a:r>
            </a:p>
            <a:p>
              <a:pPr marL="285750" indent="-285750" eaLnBrk="1" fontAlgn="auto" hangingPunct="1">
                <a:lnSpc>
                  <a:spcPct val="107000"/>
                </a:lnSpc>
                <a:spcBef>
                  <a:spcPts val="0"/>
                </a:spcBef>
                <a:spcAft>
                  <a:spcPts val="0"/>
                </a:spcAft>
                <a:buClr>
                  <a:schemeClr val="accent1"/>
                </a:buClr>
                <a:buSzPct val="100000"/>
                <a:buFont typeface="Wingdings" pitchFamily="2" charset="2"/>
                <a:buChar char="§"/>
                <a:defRPr/>
              </a:pPr>
              <a:r>
                <a:rPr lang="en-US" sz="1600" dirty="0">
                  <a:latin typeface="+mn-lt"/>
                </a:rPr>
                <a:t>They want to save more</a:t>
              </a:r>
              <a:br>
                <a:rPr lang="en-US" sz="1600" dirty="0">
                  <a:latin typeface="+mn-lt"/>
                </a:rPr>
              </a:br>
              <a:r>
                <a:rPr lang="en-US" sz="1600" dirty="0">
                  <a:latin typeface="+mn-lt"/>
                </a:rPr>
                <a:t>for retirement. </a:t>
              </a:r>
            </a:p>
          </p:txBody>
        </p:sp>
        <p:pic>
          <p:nvPicPr>
            <p:cNvPr id="44039" name="Picture 14">
              <a:extLst>
                <a:ext uri="{FF2B5EF4-FFF2-40B4-BE49-F238E27FC236}">
                  <a16:creationId xmlns:a16="http://schemas.microsoft.com/office/drawing/2014/main" id="{0E435D11-0B31-1FE5-D74D-08DAFBDF630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18664" y="2559790"/>
              <a:ext cx="2063210" cy="2063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1+#ppt_w/2"/>
                                          </p:val>
                                        </p:tav>
                                        <p:tav tm="100000">
                                          <p:val>
                                            <p:strVal val="#ppt_x"/>
                                          </p:val>
                                        </p:tav>
                                      </p:tavLst>
                                    </p:anim>
                                    <p:anim calcmode="lin" valueType="num">
                                      <p:cBhvr additive="base">
                                        <p:cTn id="14"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A3C24A03-B075-8D25-E93B-B3CAE3637980}"/>
              </a:ext>
            </a:extLst>
          </p:cNvPr>
          <p:cNvSpPr>
            <a:spLocks noGrp="1" noChangeArrowheads="1"/>
          </p:cNvSpPr>
          <p:nvPr>
            <p:ph type="title"/>
          </p:nvPr>
        </p:nvSpPr>
        <p:spPr/>
        <p:txBody>
          <a:bodyPr/>
          <a:lstStyle/>
          <a:p>
            <a:pPr eaLnBrk="1" hangingPunct="1"/>
            <a:r>
              <a:rPr lang="en-US" altLang="en-US"/>
              <a:t>Finding the right policy fit</a:t>
            </a:r>
          </a:p>
        </p:txBody>
      </p:sp>
      <p:sp>
        <p:nvSpPr>
          <p:cNvPr id="46083" name="TextBox 87">
            <a:extLst>
              <a:ext uri="{FF2B5EF4-FFF2-40B4-BE49-F238E27FC236}">
                <a16:creationId xmlns:a16="http://schemas.microsoft.com/office/drawing/2014/main" id="{938A0926-2ACB-D5E9-1E39-04831CE75BA8}"/>
              </a:ext>
            </a:extLst>
          </p:cNvPr>
          <p:cNvSpPr txBox="1">
            <a:spLocks noChangeArrowheads="1"/>
          </p:cNvSpPr>
          <p:nvPr/>
        </p:nvSpPr>
        <p:spPr bwMode="auto">
          <a:xfrm>
            <a:off x="1079500" y="3165475"/>
            <a:ext cx="11525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Aft>
                <a:spcPts val="800"/>
              </a:spcAft>
              <a:buClr>
                <a:schemeClr val="tx1"/>
              </a:buClr>
              <a:buFont typeface="Arial" panose="020B0604020202020204" pitchFamily="34" charset="0"/>
              <a:buChar char="•"/>
              <a:defRPr sz="1600">
                <a:solidFill>
                  <a:schemeClr val="tx1"/>
                </a:solidFill>
                <a:latin typeface="Calibri" panose="020F0502020204030204" pitchFamily="34" charset="0"/>
                <a:cs typeface="Arial" panose="020B0604020202020204" pitchFamily="34" charset="0"/>
              </a:defRPr>
            </a:lvl1pPr>
            <a:lvl2pPr marL="742950" indent="-28575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2pPr>
            <a:lvl3pPr marL="1143000" indent="-22860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3pPr>
            <a:lvl4pPr marL="1600200" indent="-22860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4pPr>
            <a:lvl5pPr marL="2057400" indent="-22860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9pPr>
          </a:lstStyle>
          <a:p>
            <a:pPr algn="ctr" eaLnBrk="1" hangingPunct="1">
              <a:spcAft>
                <a:spcPts val="1800"/>
              </a:spcAft>
              <a:buClrTx/>
              <a:buFontTx/>
              <a:buNone/>
            </a:pPr>
            <a:r>
              <a:rPr lang="en-US" altLang="en-US" sz="1800" b="1">
                <a:ea typeface="MS PGothic" panose="020B0600070205080204" pitchFamily="34" charset="-128"/>
                <a:sym typeface="Symbol" panose="05050102010706020507" pitchFamily="18" charset="2"/>
              </a:rPr>
              <a:t>Marriage</a:t>
            </a:r>
          </a:p>
        </p:txBody>
      </p:sp>
      <p:sp>
        <p:nvSpPr>
          <p:cNvPr id="46084" name="TextBox 87">
            <a:extLst>
              <a:ext uri="{FF2B5EF4-FFF2-40B4-BE49-F238E27FC236}">
                <a16:creationId xmlns:a16="http://schemas.microsoft.com/office/drawing/2014/main" id="{0A734CC1-649F-7D26-2934-0915E01AE421}"/>
              </a:ext>
            </a:extLst>
          </p:cNvPr>
          <p:cNvSpPr txBox="1">
            <a:spLocks noChangeArrowheads="1"/>
          </p:cNvSpPr>
          <p:nvPr/>
        </p:nvSpPr>
        <p:spPr bwMode="auto">
          <a:xfrm>
            <a:off x="3462338" y="3165475"/>
            <a:ext cx="19891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Aft>
                <a:spcPts val="800"/>
              </a:spcAft>
              <a:buClr>
                <a:schemeClr val="tx1"/>
              </a:buClr>
              <a:buFont typeface="Arial" panose="020B0604020202020204" pitchFamily="34" charset="0"/>
              <a:buChar char="•"/>
              <a:defRPr sz="1600">
                <a:solidFill>
                  <a:schemeClr val="tx1"/>
                </a:solidFill>
                <a:latin typeface="Calibri" panose="020F0502020204030204" pitchFamily="34" charset="0"/>
                <a:cs typeface="Arial" panose="020B0604020202020204" pitchFamily="34" charset="0"/>
              </a:defRPr>
            </a:lvl1pPr>
            <a:lvl2pPr marL="742950" indent="-28575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2pPr>
            <a:lvl3pPr marL="1143000" indent="-22860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3pPr>
            <a:lvl4pPr marL="1600200" indent="-22860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4pPr>
            <a:lvl5pPr marL="2057400" indent="-22860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9pPr>
          </a:lstStyle>
          <a:p>
            <a:pPr algn="ctr" eaLnBrk="1" hangingPunct="1">
              <a:spcAft>
                <a:spcPts val="1800"/>
              </a:spcAft>
              <a:buClrTx/>
              <a:buFontTx/>
              <a:buNone/>
            </a:pPr>
            <a:r>
              <a:rPr lang="en-US" altLang="en-US" sz="1800" b="1">
                <a:ea typeface="MS PGothic" panose="020B0600070205080204" pitchFamily="34" charset="-128"/>
                <a:sym typeface="Symbol" panose="05050102010706020507" pitchFamily="18" charset="2"/>
              </a:rPr>
              <a:t>Home purchase</a:t>
            </a:r>
          </a:p>
        </p:txBody>
      </p:sp>
      <p:sp>
        <p:nvSpPr>
          <p:cNvPr id="46085" name="TextBox 87">
            <a:extLst>
              <a:ext uri="{FF2B5EF4-FFF2-40B4-BE49-F238E27FC236}">
                <a16:creationId xmlns:a16="http://schemas.microsoft.com/office/drawing/2014/main" id="{B41FE5EA-D0A1-4B7E-00CF-A4F6F33EF58B}"/>
              </a:ext>
            </a:extLst>
          </p:cNvPr>
          <p:cNvSpPr txBox="1">
            <a:spLocks noChangeArrowheads="1"/>
          </p:cNvSpPr>
          <p:nvPr/>
        </p:nvSpPr>
        <p:spPr bwMode="auto">
          <a:xfrm>
            <a:off x="6875463" y="3165475"/>
            <a:ext cx="13350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Aft>
                <a:spcPts val="800"/>
              </a:spcAft>
              <a:buClr>
                <a:schemeClr val="tx1"/>
              </a:buClr>
              <a:buFont typeface="Arial" panose="020B0604020202020204" pitchFamily="34" charset="0"/>
              <a:buChar char="•"/>
              <a:defRPr sz="1600">
                <a:solidFill>
                  <a:schemeClr val="tx1"/>
                </a:solidFill>
                <a:latin typeface="Calibri" panose="020F0502020204030204" pitchFamily="34" charset="0"/>
                <a:cs typeface="Arial" panose="020B0604020202020204" pitchFamily="34" charset="0"/>
              </a:defRPr>
            </a:lvl1pPr>
            <a:lvl2pPr marL="742950" indent="-28575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2pPr>
            <a:lvl3pPr marL="1143000" indent="-22860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3pPr>
            <a:lvl4pPr marL="1600200" indent="-22860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4pPr>
            <a:lvl5pPr marL="2057400" indent="-22860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9pPr>
          </a:lstStyle>
          <a:p>
            <a:pPr algn="ctr" eaLnBrk="1" hangingPunct="1">
              <a:spcAft>
                <a:spcPts val="1800"/>
              </a:spcAft>
              <a:buClrTx/>
              <a:buFontTx/>
              <a:buNone/>
            </a:pPr>
            <a:r>
              <a:rPr lang="en-US" altLang="en-US" sz="1800" b="1">
                <a:ea typeface="MS PGothic" panose="020B0600070205080204" pitchFamily="34" charset="-128"/>
                <a:sym typeface="Symbol" panose="05050102010706020507" pitchFamily="18" charset="2"/>
              </a:rPr>
              <a:t>New baby</a:t>
            </a:r>
          </a:p>
        </p:txBody>
      </p:sp>
      <p:sp>
        <p:nvSpPr>
          <p:cNvPr id="46086" name="TextBox 87">
            <a:extLst>
              <a:ext uri="{FF2B5EF4-FFF2-40B4-BE49-F238E27FC236}">
                <a16:creationId xmlns:a16="http://schemas.microsoft.com/office/drawing/2014/main" id="{213D9F3F-DEAA-5B4A-B2F3-7748EF5CD3F2}"/>
              </a:ext>
            </a:extLst>
          </p:cNvPr>
          <p:cNvSpPr txBox="1">
            <a:spLocks noChangeArrowheads="1"/>
          </p:cNvSpPr>
          <p:nvPr/>
        </p:nvSpPr>
        <p:spPr bwMode="auto">
          <a:xfrm>
            <a:off x="1079500" y="5218113"/>
            <a:ext cx="1152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Aft>
                <a:spcPts val="800"/>
              </a:spcAft>
              <a:buClr>
                <a:schemeClr val="tx1"/>
              </a:buClr>
              <a:buFont typeface="Arial" panose="020B0604020202020204" pitchFamily="34" charset="0"/>
              <a:buChar char="•"/>
              <a:defRPr sz="1600">
                <a:solidFill>
                  <a:schemeClr val="tx1"/>
                </a:solidFill>
                <a:latin typeface="Calibri" panose="020F0502020204030204" pitchFamily="34" charset="0"/>
                <a:cs typeface="Arial" panose="020B0604020202020204" pitchFamily="34" charset="0"/>
              </a:defRPr>
            </a:lvl1pPr>
            <a:lvl2pPr marL="742950" indent="-28575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2pPr>
            <a:lvl3pPr marL="1143000" indent="-22860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3pPr>
            <a:lvl4pPr marL="1600200" indent="-22860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4pPr>
            <a:lvl5pPr marL="2057400" indent="-22860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9pPr>
          </a:lstStyle>
          <a:p>
            <a:pPr algn="ctr" eaLnBrk="1" hangingPunct="1">
              <a:spcAft>
                <a:spcPts val="1800"/>
              </a:spcAft>
              <a:buClrTx/>
              <a:buFontTx/>
              <a:buNone/>
            </a:pPr>
            <a:r>
              <a:rPr lang="en-US" altLang="en-US" sz="1800" b="1">
                <a:ea typeface="MS PGothic" panose="020B0600070205080204" pitchFamily="34" charset="-128"/>
                <a:sym typeface="Symbol" panose="05050102010706020507" pitchFamily="18" charset="2"/>
              </a:rPr>
              <a:t>Divorce</a:t>
            </a:r>
          </a:p>
        </p:txBody>
      </p:sp>
      <p:sp>
        <p:nvSpPr>
          <p:cNvPr id="46087" name="TextBox 87">
            <a:extLst>
              <a:ext uri="{FF2B5EF4-FFF2-40B4-BE49-F238E27FC236}">
                <a16:creationId xmlns:a16="http://schemas.microsoft.com/office/drawing/2014/main" id="{284B27C3-7E4C-87B4-85ED-14D8FA3F1F46}"/>
              </a:ext>
            </a:extLst>
          </p:cNvPr>
          <p:cNvSpPr txBox="1">
            <a:spLocks noChangeArrowheads="1"/>
          </p:cNvSpPr>
          <p:nvPr/>
        </p:nvSpPr>
        <p:spPr bwMode="auto">
          <a:xfrm>
            <a:off x="2928938" y="5218113"/>
            <a:ext cx="30559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Aft>
                <a:spcPts val="800"/>
              </a:spcAft>
              <a:buClr>
                <a:schemeClr val="tx1"/>
              </a:buClr>
              <a:buFont typeface="Arial" panose="020B0604020202020204" pitchFamily="34" charset="0"/>
              <a:buChar char="•"/>
              <a:defRPr sz="1600">
                <a:solidFill>
                  <a:schemeClr val="tx1"/>
                </a:solidFill>
                <a:latin typeface="Calibri" panose="020F0502020204030204" pitchFamily="34" charset="0"/>
                <a:cs typeface="Arial" panose="020B0604020202020204" pitchFamily="34" charset="0"/>
              </a:defRPr>
            </a:lvl1pPr>
            <a:lvl2pPr marL="742950" indent="-28575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2pPr>
            <a:lvl3pPr marL="1143000" indent="-22860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3pPr>
            <a:lvl4pPr marL="1600200" indent="-22860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4pPr>
            <a:lvl5pPr marL="2057400" indent="-22860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9pPr>
          </a:lstStyle>
          <a:p>
            <a:pPr algn="ctr" eaLnBrk="1" hangingPunct="1">
              <a:spcAft>
                <a:spcPts val="1800"/>
              </a:spcAft>
              <a:buClrTx/>
              <a:buFontTx/>
              <a:buNone/>
            </a:pPr>
            <a:r>
              <a:rPr lang="en-US" altLang="en-US" sz="1800" b="1">
                <a:ea typeface="MS PGothic" panose="020B0600070205080204" pitchFamily="34" charset="-128"/>
                <a:sym typeface="Symbol" panose="05050102010706020507" pitchFamily="18" charset="2"/>
              </a:rPr>
              <a:t>Change of employment</a:t>
            </a:r>
          </a:p>
        </p:txBody>
      </p:sp>
      <p:sp>
        <p:nvSpPr>
          <p:cNvPr id="46088" name="TextBox 87">
            <a:extLst>
              <a:ext uri="{FF2B5EF4-FFF2-40B4-BE49-F238E27FC236}">
                <a16:creationId xmlns:a16="http://schemas.microsoft.com/office/drawing/2014/main" id="{4201BE33-7CF1-7178-DE96-9DA203C9FB81}"/>
              </a:ext>
            </a:extLst>
          </p:cNvPr>
          <p:cNvSpPr txBox="1">
            <a:spLocks noChangeArrowheads="1"/>
          </p:cNvSpPr>
          <p:nvPr/>
        </p:nvSpPr>
        <p:spPr bwMode="auto">
          <a:xfrm>
            <a:off x="6502400" y="5218113"/>
            <a:ext cx="20812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Aft>
                <a:spcPts val="800"/>
              </a:spcAft>
              <a:buClr>
                <a:schemeClr val="tx1"/>
              </a:buClr>
              <a:buFont typeface="Arial" panose="020B0604020202020204" pitchFamily="34" charset="0"/>
              <a:buChar char="•"/>
              <a:defRPr sz="1600">
                <a:solidFill>
                  <a:schemeClr val="tx1"/>
                </a:solidFill>
                <a:latin typeface="Calibri" panose="020F0502020204030204" pitchFamily="34" charset="0"/>
                <a:cs typeface="Arial" panose="020B0604020202020204" pitchFamily="34" charset="0"/>
              </a:defRPr>
            </a:lvl1pPr>
            <a:lvl2pPr marL="742950" indent="-28575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2pPr>
            <a:lvl3pPr marL="1143000" indent="-22860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3pPr>
            <a:lvl4pPr marL="1600200" indent="-22860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4pPr>
            <a:lvl5pPr marL="2057400" indent="-22860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9pPr>
          </a:lstStyle>
          <a:p>
            <a:pPr algn="ctr" eaLnBrk="1" hangingPunct="1">
              <a:spcAft>
                <a:spcPts val="1800"/>
              </a:spcAft>
              <a:buClrTx/>
              <a:buFontTx/>
              <a:buNone/>
            </a:pPr>
            <a:r>
              <a:rPr lang="en-US" altLang="en-US" sz="1800" b="1">
                <a:ea typeface="MS PGothic" panose="020B0600070205080204" pitchFamily="34" charset="-128"/>
                <a:sym typeface="Symbol" panose="05050102010706020507" pitchFamily="18" charset="2"/>
              </a:rPr>
              <a:t>Business ownership</a:t>
            </a:r>
            <a:endParaRPr lang="en-US" altLang="en-US" sz="1800" b="1">
              <a:ea typeface="MS PGothic" panose="020B0600070205080204" pitchFamily="34" charset="-128"/>
            </a:endParaRPr>
          </a:p>
        </p:txBody>
      </p:sp>
      <p:sp>
        <p:nvSpPr>
          <p:cNvPr id="46089" name="TextBox 87">
            <a:extLst>
              <a:ext uri="{FF2B5EF4-FFF2-40B4-BE49-F238E27FC236}">
                <a16:creationId xmlns:a16="http://schemas.microsoft.com/office/drawing/2014/main" id="{91510B37-05F3-EF83-6980-03742A2A2979}"/>
              </a:ext>
            </a:extLst>
          </p:cNvPr>
          <p:cNvSpPr txBox="1">
            <a:spLocks noChangeArrowheads="1"/>
          </p:cNvSpPr>
          <p:nvPr/>
        </p:nvSpPr>
        <p:spPr bwMode="auto">
          <a:xfrm>
            <a:off x="9261475" y="3165475"/>
            <a:ext cx="17319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Aft>
                <a:spcPts val="800"/>
              </a:spcAft>
              <a:buClr>
                <a:schemeClr val="tx1"/>
              </a:buClr>
              <a:buFont typeface="Arial" panose="020B0604020202020204" pitchFamily="34" charset="0"/>
              <a:buChar char="•"/>
              <a:defRPr sz="1600">
                <a:solidFill>
                  <a:schemeClr val="tx1"/>
                </a:solidFill>
                <a:latin typeface="Calibri" panose="020F0502020204030204" pitchFamily="34" charset="0"/>
                <a:cs typeface="Arial" panose="020B0604020202020204" pitchFamily="34" charset="0"/>
              </a:defRPr>
            </a:lvl1pPr>
            <a:lvl2pPr marL="742950" indent="-28575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2pPr>
            <a:lvl3pPr marL="1143000" indent="-22860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3pPr>
            <a:lvl4pPr marL="1600200" indent="-22860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4pPr>
            <a:lvl5pPr marL="2057400" indent="-22860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9pPr>
          </a:lstStyle>
          <a:p>
            <a:pPr algn="ctr" eaLnBrk="1" hangingPunct="1">
              <a:spcAft>
                <a:spcPts val="1800"/>
              </a:spcAft>
              <a:buClrTx/>
              <a:buFontTx/>
              <a:buNone/>
            </a:pPr>
            <a:r>
              <a:rPr lang="en-US" altLang="en-US" sz="1800" b="1">
                <a:ea typeface="MS PGothic" panose="020B0600070205080204" pitchFamily="34" charset="-128"/>
                <a:sym typeface="Symbol" panose="05050102010706020507" pitchFamily="18" charset="2"/>
              </a:rPr>
              <a:t>Parents join</a:t>
            </a:r>
            <a:br>
              <a:rPr lang="en-US" altLang="en-US" sz="1800" b="1">
                <a:ea typeface="MS PGothic" panose="020B0600070205080204" pitchFamily="34" charset="-128"/>
                <a:sym typeface="Symbol" panose="05050102010706020507" pitchFamily="18" charset="2"/>
              </a:rPr>
            </a:br>
            <a:r>
              <a:rPr lang="en-US" altLang="en-US" sz="1800" b="1">
                <a:ea typeface="MS PGothic" panose="020B0600070205080204" pitchFamily="34" charset="-128"/>
                <a:sym typeface="Symbol" panose="05050102010706020507" pitchFamily="18" charset="2"/>
              </a:rPr>
              <a:t>your household</a:t>
            </a:r>
          </a:p>
        </p:txBody>
      </p:sp>
      <p:sp>
        <p:nvSpPr>
          <p:cNvPr id="46090" name="TextBox 87">
            <a:extLst>
              <a:ext uri="{FF2B5EF4-FFF2-40B4-BE49-F238E27FC236}">
                <a16:creationId xmlns:a16="http://schemas.microsoft.com/office/drawing/2014/main" id="{0255B39F-1B19-0752-AE78-F8738D59EE52}"/>
              </a:ext>
            </a:extLst>
          </p:cNvPr>
          <p:cNvSpPr txBox="1">
            <a:spLocks noChangeArrowheads="1"/>
          </p:cNvSpPr>
          <p:nvPr/>
        </p:nvSpPr>
        <p:spPr bwMode="auto">
          <a:xfrm>
            <a:off x="9337675" y="5218113"/>
            <a:ext cx="1579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Aft>
                <a:spcPts val="800"/>
              </a:spcAft>
              <a:buClr>
                <a:schemeClr val="tx1"/>
              </a:buClr>
              <a:buFont typeface="Arial" panose="020B0604020202020204" pitchFamily="34" charset="0"/>
              <a:buChar char="•"/>
              <a:defRPr sz="1600">
                <a:solidFill>
                  <a:schemeClr val="tx1"/>
                </a:solidFill>
                <a:latin typeface="Calibri" panose="020F0502020204030204" pitchFamily="34" charset="0"/>
                <a:cs typeface="Arial" panose="020B0604020202020204" pitchFamily="34" charset="0"/>
              </a:defRPr>
            </a:lvl1pPr>
            <a:lvl2pPr marL="742950" indent="-28575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2pPr>
            <a:lvl3pPr marL="1143000" indent="-22860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3pPr>
            <a:lvl4pPr marL="1600200" indent="-22860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4pPr>
            <a:lvl5pPr marL="2057400" indent="-228600">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9pPr>
          </a:lstStyle>
          <a:p>
            <a:pPr algn="ctr" eaLnBrk="1" hangingPunct="1">
              <a:spcAft>
                <a:spcPts val="1800"/>
              </a:spcAft>
              <a:buClrTx/>
              <a:buFontTx/>
              <a:buNone/>
            </a:pPr>
            <a:r>
              <a:rPr lang="en-US" altLang="en-US" sz="1800" b="1">
                <a:ea typeface="MS PGothic" panose="020B0600070205080204" pitchFamily="34" charset="-128"/>
                <a:sym typeface="Symbol" panose="05050102010706020507" pitchFamily="18" charset="2"/>
              </a:rPr>
              <a:t>Retirement</a:t>
            </a:r>
          </a:p>
        </p:txBody>
      </p:sp>
      <p:pic>
        <p:nvPicPr>
          <p:cNvPr id="46091" name="Picture 12">
            <a:extLst>
              <a:ext uri="{FF2B5EF4-FFF2-40B4-BE49-F238E27FC236}">
                <a16:creationId xmlns:a16="http://schemas.microsoft.com/office/drawing/2014/main" id="{FD00A2B3-C785-8415-63B4-ED3C9BE821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89400" y="4441825"/>
            <a:ext cx="735013" cy="73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2" name="Picture 13" descr="A close up of a logo&#10;&#10;Description automatically generated">
            <a:extLst>
              <a:ext uri="{FF2B5EF4-FFF2-40B4-BE49-F238E27FC236}">
                <a16:creationId xmlns:a16="http://schemas.microsoft.com/office/drawing/2014/main" id="{8B20B376-4F30-0B6B-F5A0-78E25239A4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89050" y="4441825"/>
            <a:ext cx="735013" cy="73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3" name="Picture 14" descr="A close up of a sign&#10;&#10;Description automatically generated">
            <a:extLst>
              <a:ext uri="{FF2B5EF4-FFF2-40B4-BE49-F238E27FC236}">
                <a16:creationId xmlns:a16="http://schemas.microsoft.com/office/drawing/2014/main" id="{3D4F885F-465B-2A95-425F-4C081ED930D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14788" y="2217738"/>
            <a:ext cx="884237" cy="887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4" name="Picture 15" descr="A close up of a sign&#10;&#10;Description automatically generated">
            <a:extLst>
              <a:ext uri="{FF2B5EF4-FFF2-40B4-BE49-F238E27FC236}">
                <a16:creationId xmlns:a16="http://schemas.microsoft.com/office/drawing/2014/main" id="{5754EA01-6E5D-E27A-D6D9-DCC2908E983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27875" y="4394200"/>
            <a:ext cx="83026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5" name="Picture 16" descr="A close up of a sign&#10;&#10;Description automatically generated">
            <a:extLst>
              <a:ext uri="{FF2B5EF4-FFF2-40B4-BE49-F238E27FC236}">
                <a16:creationId xmlns:a16="http://schemas.microsoft.com/office/drawing/2014/main" id="{CB4ED46A-CCC6-9C06-9D82-0B3B479B2BC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40900" y="4422775"/>
            <a:ext cx="771525" cy="773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6" name="Picture 17" descr="A picture containing plate&#10;&#10;Description automatically generated">
            <a:extLst>
              <a:ext uri="{FF2B5EF4-FFF2-40B4-BE49-F238E27FC236}">
                <a16:creationId xmlns:a16="http://schemas.microsoft.com/office/drawing/2014/main" id="{BB1793C2-6CD9-0CC8-F786-38D41EBC4AC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55713" y="2260600"/>
            <a:ext cx="801687" cy="80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7" name="Picture 18" descr="A picture containing room&#10;&#10;Description automatically generated">
            <a:extLst>
              <a:ext uri="{FF2B5EF4-FFF2-40B4-BE49-F238E27FC236}">
                <a16:creationId xmlns:a16="http://schemas.microsoft.com/office/drawing/2014/main" id="{D7A2F33A-2EC3-C5AE-8645-8DD80637BF5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736138" y="2268538"/>
            <a:ext cx="782637"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98" name="Picture 19" descr="A picture containing plate&#10;&#10;Description automatically generated">
            <a:extLst>
              <a:ext uri="{FF2B5EF4-FFF2-40B4-BE49-F238E27FC236}">
                <a16:creationId xmlns:a16="http://schemas.microsoft.com/office/drawing/2014/main" id="{0B010DF8-65C5-0566-A7EA-45B731F172F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065963" y="2184400"/>
            <a:ext cx="954087"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a:extLst>
              <a:ext uri="{FF2B5EF4-FFF2-40B4-BE49-F238E27FC236}">
                <a16:creationId xmlns:a16="http://schemas.microsoft.com/office/drawing/2014/main" id="{4279F00D-BA76-7ED6-E9BC-EA114087B1FC}"/>
              </a:ext>
            </a:extLst>
          </p:cNvPr>
          <p:cNvSpPr>
            <a:spLocks noGrp="1" noChangeArrowheads="1"/>
          </p:cNvSpPr>
          <p:nvPr>
            <p:ph type="title"/>
          </p:nvPr>
        </p:nvSpPr>
        <p:spPr>
          <a:xfrm>
            <a:off x="571500" y="484188"/>
            <a:ext cx="11036300" cy="522287"/>
          </a:xfrm>
        </p:spPr>
        <p:txBody>
          <a:bodyPr/>
          <a:lstStyle/>
          <a:p>
            <a:pPr eaLnBrk="1" hangingPunct="1"/>
            <a:r>
              <a:rPr lang="en-US" altLang="en-US"/>
              <a:t>Industry and market impacts</a:t>
            </a:r>
          </a:p>
        </p:txBody>
      </p:sp>
      <p:sp>
        <p:nvSpPr>
          <p:cNvPr id="58" name="Rectangle 57">
            <a:extLst>
              <a:ext uri="{FF2B5EF4-FFF2-40B4-BE49-F238E27FC236}">
                <a16:creationId xmlns:a16="http://schemas.microsoft.com/office/drawing/2014/main" id="{428FCFF9-69B5-E2DE-01A4-9EF2EB13182D}"/>
              </a:ext>
            </a:extLst>
          </p:cNvPr>
          <p:cNvSpPr/>
          <p:nvPr/>
        </p:nvSpPr>
        <p:spPr bwMode="auto">
          <a:xfrm>
            <a:off x="571500" y="2044700"/>
            <a:ext cx="2597150" cy="2357438"/>
          </a:xfrm>
          <a:prstGeom prst="rect">
            <a:avLst/>
          </a:prstGeom>
          <a:solidFill>
            <a:srgbClr val="AD112B"/>
          </a:solidFill>
          <a:ln w="3175">
            <a:solidFill>
              <a:schemeClr val="tx2"/>
            </a:solid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48132" name="Rectangle 27">
            <a:extLst>
              <a:ext uri="{FF2B5EF4-FFF2-40B4-BE49-F238E27FC236}">
                <a16:creationId xmlns:a16="http://schemas.microsoft.com/office/drawing/2014/main" id="{D0B949AB-8525-ADA1-CBBF-A08C9028626A}"/>
              </a:ext>
            </a:extLst>
          </p:cNvPr>
          <p:cNvSpPr>
            <a:spLocks noChangeArrowheads="1"/>
          </p:cNvSpPr>
          <p:nvPr/>
        </p:nvSpPr>
        <p:spPr bwMode="auto">
          <a:xfrm>
            <a:off x="571500" y="1524000"/>
            <a:ext cx="2597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b="1"/>
              <a:t>Industry changes </a:t>
            </a:r>
          </a:p>
        </p:txBody>
      </p:sp>
      <p:sp>
        <p:nvSpPr>
          <p:cNvPr id="48133" name="Rectangle 31">
            <a:extLst>
              <a:ext uri="{FF2B5EF4-FFF2-40B4-BE49-F238E27FC236}">
                <a16:creationId xmlns:a16="http://schemas.microsoft.com/office/drawing/2014/main" id="{AE7D56B4-1777-F9DC-66DE-D53B201C1059}"/>
              </a:ext>
            </a:extLst>
          </p:cNvPr>
          <p:cNvSpPr>
            <a:spLocks noChangeArrowheads="1"/>
          </p:cNvSpPr>
          <p:nvPr/>
        </p:nvSpPr>
        <p:spPr bwMode="auto">
          <a:xfrm>
            <a:off x="571500" y="4552950"/>
            <a:ext cx="2597150" cy="1490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lIns="0" tIns="91440" rIns="0" bIns="91440">
            <a:spAutoFit/>
          </a:bodyPr>
          <a:lstStyle>
            <a:lvl1pPr marL="285750" indent="-28575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lnSpc>
                <a:spcPct val="107000"/>
              </a:lnSpc>
              <a:buClr>
                <a:schemeClr val="accent1"/>
              </a:buClr>
              <a:buSzPct val="100000"/>
              <a:buFont typeface="Wingdings" panose="05000000000000000000" pitchFamily="2" charset="2"/>
              <a:buChar char="§"/>
            </a:pPr>
            <a:r>
              <a:rPr lang="en-US" altLang="en-US" sz="1600">
                <a:ea typeface="Calibri" panose="020F0502020204030204" pitchFamily="34" charset="0"/>
                <a:cs typeface="Times New Roman" panose="02020603050405020304" pitchFamily="18" charset="0"/>
              </a:rPr>
              <a:t>New product features</a:t>
            </a:r>
          </a:p>
          <a:p>
            <a:pPr eaLnBrk="1" hangingPunct="1">
              <a:lnSpc>
                <a:spcPct val="107000"/>
              </a:lnSpc>
              <a:buClr>
                <a:schemeClr val="accent1"/>
              </a:buClr>
              <a:buSzPct val="100000"/>
              <a:buFont typeface="Wingdings" panose="05000000000000000000" pitchFamily="2" charset="2"/>
              <a:buChar char="§"/>
            </a:pPr>
            <a:r>
              <a:rPr lang="en-US" altLang="en-US" sz="1600">
                <a:ea typeface="Calibri" panose="020F0502020204030204" pitchFamily="34" charset="0"/>
                <a:cs typeface="Times New Roman" panose="02020603050405020304" pitchFamily="18" charset="0"/>
              </a:rPr>
              <a:t>Performance of products</a:t>
            </a:r>
          </a:p>
          <a:p>
            <a:pPr eaLnBrk="1" hangingPunct="1">
              <a:lnSpc>
                <a:spcPct val="107000"/>
              </a:lnSpc>
              <a:buClr>
                <a:schemeClr val="accent1"/>
              </a:buClr>
              <a:buSzPct val="100000"/>
              <a:buFont typeface="Wingdings" panose="05000000000000000000" pitchFamily="2" charset="2"/>
              <a:buChar char="§"/>
            </a:pPr>
            <a:r>
              <a:rPr lang="en-US" altLang="en-US" sz="1600">
                <a:ea typeface="Calibri" panose="020F0502020204030204" pitchFamily="34" charset="0"/>
                <a:cs typeface="Times New Roman" panose="02020603050405020304" pitchFamily="18" charset="0"/>
              </a:rPr>
              <a:t>Lower mortality tables</a:t>
            </a:r>
          </a:p>
          <a:p>
            <a:pPr eaLnBrk="1" hangingPunct="1">
              <a:lnSpc>
                <a:spcPct val="107000"/>
              </a:lnSpc>
              <a:buClr>
                <a:schemeClr val="accent1"/>
              </a:buClr>
              <a:buSzPct val="100000"/>
              <a:buFont typeface="Wingdings" panose="05000000000000000000" pitchFamily="2" charset="2"/>
              <a:buChar char="§"/>
            </a:pPr>
            <a:r>
              <a:rPr lang="en-US" altLang="en-US" sz="1600">
                <a:ea typeface="Calibri" panose="020F0502020204030204" pitchFamily="34" charset="0"/>
                <a:cs typeface="Times New Roman" panose="02020603050405020304" pitchFamily="18" charset="0"/>
              </a:rPr>
              <a:t>Improved policy designs</a:t>
            </a:r>
          </a:p>
          <a:p>
            <a:pPr eaLnBrk="1" hangingPunct="1">
              <a:lnSpc>
                <a:spcPct val="107000"/>
              </a:lnSpc>
              <a:buClr>
                <a:schemeClr val="accent1"/>
              </a:buClr>
              <a:buSzPct val="100000"/>
              <a:buFont typeface="Wingdings" panose="05000000000000000000" pitchFamily="2" charset="2"/>
              <a:buChar char="§"/>
            </a:pPr>
            <a:r>
              <a:rPr lang="en-US" altLang="en-US" sz="1600">
                <a:ea typeface="Calibri" panose="020F0502020204030204" pitchFamily="34" charset="0"/>
                <a:cs typeface="Times New Roman" panose="02020603050405020304" pitchFamily="18" charset="0"/>
              </a:rPr>
              <a:t>Changes in tax law</a:t>
            </a:r>
          </a:p>
        </p:txBody>
      </p:sp>
      <p:pic>
        <p:nvPicPr>
          <p:cNvPr id="48134" name="Picture Placeholder 22" descr="Icon&#10;&#10;Description automatically generated">
            <a:extLst>
              <a:ext uri="{FF2B5EF4-FFF2-40B4-BE49-F238E27FC236}">
                <a16:creationId xmlns:a16="http://schemas.microsoft.com/office/drawing/2014/main" id="{844625E4-59F4-8B1B-670B-C02327400C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8238" y="2492375"/>
            <a:ext cx="1463675" cy="146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 name="Rectangle 58">
            <a:extLst>
              <a:ext uri="{FF2B5EF4-FFF2-40B4-BE49-F238E27FC236}">
                <a16:creationId xmlns:a16="http://schemas.microsoft.com/office/drawing/2014/main" id="{4B51571C-83CE-E8FB-9545-B824BB763965}"/>
              </a:ext>
            </a:extLst>
          </p:cNvPr>
          <p:cNvSpPr/>
          <p:nvPr/>
        </p:nvSpPr>
        <p:spPr bwMode="auto">
          <a:xfrm>
            <a:off x="3386138" y="2044700"/>
            <a:ext cx="2597150" cy="2359025"/>
          </a:xfrm>
          <a:prstGeom prst="rect">
            <a:avLst/>
          </a:prstGeom>
          <a:solidFill>
            <a:srgbClr val="FF232A"/>
          </a:solidFill>
          <a:ln w="3175">
            <a:solidFill>
              <a:schemeClr val="tx2"/>
            </a:solid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48136" name="Rectangle 28">
            <a:extLst>
              <a:ext uri="{FF2B5EF4-FFF2-40B4-BE49-F238E27FC236}">
                <a16:creationId xmlns:a16="http://schemas.microsoft.com/office/drawing/2014/main" id="{979C20FB-6608-CDF5-A3E7-CA5F5135FCDC}"/>
              </a:ext>
            </a:extLst>
          </p:cNvPr>
          <p:cNvSpPr>
            <a:spLocks noChangeArrowheads="1"/>
          </p:cNvSpPr>
          <p:nvPr/>
        </p:nvSpPr>
        <p:spPr bwMode="auto">
          <a:xfrm>
            <a:off x="3386138" y="1524000"/>
            <a:ext cx="2597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b="1"/>
              <a:t>Policy changes</a:t>
            </a:r>
          </a:p>
        </p:txBody>
      </p:sp>
      <p:sp>
        <p:nvSpPr>
          <p:cNvPr id="48137" name="Rectangle 32">
            <a:extLst>
              <a:ext uri="{FF2B5EF4-FFF2-40B4-BE49-F238E27FC236}">
                <a16:creationId xmlns:a16="http://schemas.microsoft.com/office/drawing/2014/main" id="{78124D8C-1DEF-3263-3233-A24855D9FF94}"/>
              </a:ext>
            </a:extLst>
          </p:cNvPr>
          <p:cNvSpPr>
            <a:spLocks noChangeArrowheads="1"/>
          </p:cNvSpPr>
          <p:nvPr/>
        </p:nvSpPr>
        <p:spPr bwMode="auto">
          <a:xfrm>
            <a:off x="3384550" y="4554538"/>
            <a:ext cx="2597150" cy="147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lIns="0" tIns="91440" rIns="0" bIns="91440"/>
          <a:lstStyle>
            <a:lvl1pPr marL="285750" indent="-28575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chemeClr val="accent1"/>
              </a:buClr>
              <a:buFont typeface="Wingdings" panose="05000000000000000000" pitchFamily="2" charset="2"/>
              <a:buChar char="§"/>
            </a:pPr>
            <a:r>
              <a:rPr lang="en-US" altLang="en-US" sz="1600"/>
              <a:t>Policy loans</a:t>
            </a:r>
          </a:p>
          <a:p>
            <a:pPr eaLnBrk="1" hangingPunct="1">
              <a:buClr>
                <a:schemeClr val="accent1"/>
              </a:buClr>
              <a:buFont typeface="Wingdings" panose="05000000000000000000" pitchFamily="2" charset="2"/>
              <a:buChar char="§"/>
            </a:pPr>
            <a:r>
              <a:rPr lang="en-US" altLang="en-US" sz="1600"/>
              <a:t>Policy performance</a:t>
            </a:r>
          </a:p>
          <a:p>
            <a:pPr eaLnBrk="1" hangingPunct="1">
              <a:buClr>
                <a:schemeClr val="accent1"/>
              </a:buClr>
              <a:buFont typeface="Wingdings" panose="05000000000000000000" pitchFamily="2" charset="2"/>
              <a:buChar char="§"/>
            </a:pPr>
            <a:r>
              <a:rPr lang="en-US" altLang="en-US" sz="1600"/>
              <a:t>Policy withdrawals</a:t>
            </a:r>
          </a:p>
          <a:p>
            <a:pPr eaLnBrk="1" hangingPunct="1">
              <a:buClr>
                <a:schemeClr val="accent1"/>
              </a:buClr>
              <a:buFont typeface="Wingdings" panose="05000000000000000000" pitchFamily="2" charset="2"/>
              <a:buChar char="§"/>
            </a:pPr>
            <a:r>
              <a:rPr lang="en-US" altLang="en-US" sz="1600"/>
              <a:t>Lapse protection</a:t>
            </a:r>
          </a:p>
        </p:txBody>
      </p:sp>
      <p:pic>
        <p:nvPicPr>
          <p:cNvPr id="48138" name="Picture Placeholder 24" descr="Icon&#10;&#10;Description automatically generated">
            <a:extLst>
              <a:ext uri="{FF2B5EF4-FFF2-40B4-BE49-F238E27FC236}">
                <a16:creationId xmlns:a16="http://schemas.microsoft.com/office/drawing/2014/main" id="{2F818A66-5418-BB87-B019-D2F8135105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2875" y="2492375"/>
            <a:ext cx="1463675" cy="146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 name="Rectangle 59">
            <a:extLst>
              <a:ext uri="{FF2B5EF4-FFF2-40B4-BE49-F238E27FC236}">
                <a16:creationId xmlns:a16="http://schemas.microsoft.com/office/drawing/2014/main" id="{F97F720B-E31C-676B-4DAB-0AB8BB09AEEA}"/>
              </a:ext>
            </a:extLst>
          </p:cNvPr>
          <p:cNvSpPr/>
          <p:nvPr/>
        </p:nvSpPr>
        <p:spPr bwMode="auto">
          <a:xfrm>
            <a:off x="6188075" y="2044700"/>
            <a:ext cx="2595563" cy="2359025"/>
          </a:xfrm>
          <a:prstGeom prst="rect">
            <a:avLst/>
          </a:prstGeom>
          <a:solidFill>
            <a:srgbClr val="AD112B"/>
          </a:solidFill>
          <a:ln w="3175">
            <a:solidFill>
              <a:schemeClr val="tx2"/>
            </a:solid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48140" name="Rectangle 29">
            <a:extLst>
              <a:ext uri="{FF2B5EF4-FFF2-40B4-BE49-F238E27FC236}">
                <a16:creationId xmlns:a16="http://schemas.microsoft.com/office/drawing/2014/main" id="{F87812C2-4AA7-0589-FC7D-973B6E11986E}"/>
              </a:ext>
            </a:extLst>
          </p:cNvPr>
          <p:cNvSpPr>
            <a:spLocks noChangeArrowheads="1"/>
          </p:cNvSpPr>
          <p:nvPr/>
        </p:nvSpPr>
        <p:spPr bwMode="auto">
          <a:xfrm>
            <a:off x="6196013" y="1524000"/>
            <a:ext cx="25955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b="1"/>
              <a:t>Environmental changes</a:t>
            </a:r>
          </a:p>
        </p:txBody>
      </p:sp>
      <p:sp>
        <p:nvSpPr>
          <p:cNvPr id="48141" name="Rectangle 33">
            <a:extLst>
              <a:ext uri="{FF2B5EF4-FFF2-40B4-BE49-F238E27FC236}">
                <a16:creationId xmlns:a16="http://schemas.microsoft.com/office/drawing/2014/main" id="{F885C462-B1DE-9B25-1BE6-DED9F37EED9D}"/>
              </a:ext>
            </a:extLst>
          </p:cNvPr>
          <p:cNvSpPr>
            <a:spLocks noChangeArrowheads="1"/>
          </p:cNvSpPr>
          <p:nvPr/>
        </p:nvSpPr>
        <p:spPr bwMode="auto">
          <a:xfrm>
            <a:off x="6196013" y="4687888"/>
            <a:ext cx="2595562" cy="973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lIns="0" tIns="91440" rIns="0" bIns="91440"/>
          <a:lstStyle>
            <a:lvl1pPr marL="342900" indent="-3429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lnSpc>
                <a:spcPct val="107000"/>
              </a:lnSpc>
              <a:buClr>
                <a:schemeClr val="accent1"/>
              </a:buClr>
              <a:buSzPct val="100000"/>
              <a:buFont typeface="Wingdings" panose="05000000000000000000" pitchFamily="2" charset="2"/>
              <a:buChar char="§"/>
            </a:pPr>
            <a:r>
              <a:rPr lang="en-US" altLang="en-US" sz="1600">
                <a:ea typeface="Calibri" panose="020F0502020204030204" pitchFamily="34" charset="0"/>
                <a:cs typeface="Times New Roman" panose="02020603050405020304" pitchFamily="18" charset="0"/>
              </a:rPr>
              <a:t>Political landscape changes</a:t>
            </a:r>
          </a:p>
          <a:p>
            <a:pPr eaLnBrk="1" hangingPunct="1">
              <a:lnSpc>
                <a:spcPct val="107000"/>
              </a:lnSpc>
              <a:buClr>
                <a:schemeClr val="accent1"/>
              </a:buClr>
              <a:buSzPct val="100000"/>
              <a:buFont typeface="Wingdings" panose="05000000000000000000" pitchFamily="2" charset="2"/>
              <a:buChar char="§"/>
            </a:pPr>
            <a:r>
              <a:rPr lang="en-US" altLang="en-US" sz="1600">
                <a:ea typeface="Calibri" panose="020F0502020204030204" pitchFamily="34" charset="0"/>
                <a:cs typeface="Times New Roman" panose="02020603050405020304" pitchFamily="18" charset="0"/>
              </a:rPr>
              <a:t>Pandemic impact</a:t>
            </a:r>
          </a:p>
        </p:txBody>
      </p:sp>
      <p:pic>
        <p:nvPicPr>
          <p:cNvPr id="48142" name="Picture Placeholder 26" descr="Icon&#10;&#10;Description automatically generated">
            <a:extLst>
              <a:ext uri="{FF2B5EF4-FFF2-40B4-BE49-F238E27FC236}">
                <a16:creationId xmlns:a16="http://schemas.microsoft.com/office/drawing/2014/main" id="{1B9626CF-DC3D-2C00-18CC-D007729F676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54813" y="2492375"/>
            <a:ext cx="1462087" cy="146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 name="Rectangle 60">
            <a:extLst>
              <a:ext uri="{FF2B5EF4-FFF2-40B4-BE49-F238E27FC236}">
                <a16:creationId xmlns:a16="http://schemas.microsoft.com/office/drawing/2014/main" id="{378325E8-E63D-4EE1-7870-F07F239EA92F}"/>
              </a:ext>
            </a:extLst>
          </p:cNvPr>
          <p:cNvSpPr/>
          <p:nvPr/>
        </p:nvSpPr>
        <p:spPr bwMode="auto">
          <a:xfrm>
            <a:off x="9017000" y="2044700"/>
            <a:ext cx="2597150" cy="2359025"/>
          </a:xfrm>
          <a:prstGeom prst="rect">
            <a:avLst/>
          </a:prstGeom>
          <a:solidFill>
            <a:srgbClr val="FF232A"/>
          </a:solidFill>
          <a:ln w="3175">
            <a:solidFill>
              <a:schemeClr val="tx2"/>
            </a:solid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48144" name="Rectangle 30">
            <a:extLst>
              <a:ext uri="{FF2B5EF4-FFF2-40B4-BE49-F238E27FC236}">
                <a16:creationId xmlns:a16="http://schemas.microsoft.com/office/drawing/2014/main" id="{7DCFF9FC-295D-F7EC-2684-2061B1E917C9}"/>
              </a:ext>
            </a:extLst>
          </p:cNvPr>
          <p:cNvSpPr>
            <a:spLocks noChangeArrowheads="1"/>
          </p:cNvSpPr>
          <p:nvPr/>
        </p:nvSpPr>
        <p:spPr bwMode="auto">
          <a:xfrm>
            <a:off x="9009063" y="1524000"/>
            <a:ext cx="2597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b="1"/>
              <a:t>Market changes</a:t>
            </a:r>
          </a:p>
        </p:txBody>
      </p:sp>
      <p:sp>
        <p:nvSpPr>
          <p:cNvPr id="48145" name="Rectangle 34">
            <a:extLst>
              <a:ext uri="{FF2B5EF4-FFF2-40B4-BE49-F238E27FC236}">
                <a16:creationId xmlns:a16="http://schemas.microsoft.com/office/drawing/2014/main" id="{73905DEA-FB0A-22B8-7589-BD15673F033C}"/>
              </a:ext>
            </a:extLst>
          </p:cNvPr>
          <p:cNvSpPr>
            <a:spLocks noChangeArrowheads="1"/>
          </p:cNvSpPr>
          <p:nvPr/>
        </p:nvSpPr>
        <p:spPr bwMode="auto">
          <a:xfrm>
            <a:off x="9004300" y="4554538"/>
            <a:ext cx="2578100" cy="973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lIns="0" tIns="91440" rIns="0" bIns="91440"/>
          <a:lstStyle>
            <a:lvl1pPr marL="285750" indent="-28575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chemeClr val="accent1"/>
              </a:buClr>
              <a:buFont typeface="Wingdings" panose="05000000000000000000" pitchFamily="2" charset="2"/>
              <a:buChar char="§"/>
            </a:pPr>
            <a:r>
              <a:rPr lang="en-US" altLang="en-US" sz="1600"/>
              <a:t>Interest rate increase/decrease</a:t>
            </a:r>
          </a:p>
          <a:p>
            <a:pPr eaLnBrk="1" hangingPunct="1">
              <a:buClr>
                <a:schemeClr val="accent1"/>
              </a:buClr>
              <a:buFont typeface="Wingdings" panose="05000000000000000000" pitchFamily="2" charset="2"/>
              <a:buChar char="§"/>
            </a:pPr>
            <a:r>
              <a:rPr lang="en-US" altLang="en-US" sz="1600"/>
              <a:t>Fund performances</a:t>
            </a:r>
          </a:p>
        </p:txBody>
      </p:sp>
      <p:pic>
        <p:nvPicPr>
          <p:cNvPr id="48146" name="Picture Placeholder 20" descr="Icon&#10;&#10;Description automatically generated">
            <a:extLst>
              <a:ext uri="{FF2B5EF4-FFF2-40B4-BE49-F238E27FC236}">
                <a16:creationId xmlns:a16="http://schemas.microsoft.com/office/drawing/2014/main" id="{BB1C3FF3-1CFF-39F7-930B-BC00F09F32B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583738" y="2492375"/>
            <a:ext cx="1463675" cy="146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a:extLst>
              <a:ext uri="{FF2B5EF4-FFF2-40B4-BE49-F238E27FC236}">
                <a16:creationId xmlns:a16="http://schemas.microsoft.com/office/drawing/2014/main" id="{0E0AC6EB-B2EF-52C4-BA9D-8FB9F06B1B44}"/>
              </a:ext>
            </a:extLst>
          </p:cNvPr>
          <p:cNvSpPr>
            <a:spLocks noGrp="1" noChangeArrowheads="1"/>
          </p:cNvSpPr>
          <p:nvPr>
            <p:ph type="title"/>
          </p:nvPr>
        </p:nvSpPr>
        <p:spPr/>
        <p:txBody>
          <a:bodyPr/>
          <a:lstStyle/>
          <a:p>
            <a:pPr eaLnBrk="1" hangingPunct="1"/>
            <a:r>
              <a:rPr lang="en-US" altLang="en-US"/>
              <a:t>Benefits of a policy review</a:t>
            </a:r>
          </a:p>
        </p:txBody>
      </p:sp>
      <p:sp>
        <p:nvSpPr>
          <p:cNvPr id="50179" name="Text Placeholder 3">
            <a:extLst>
              <a:ext uri="{FF2B5EF4-FFF2-40B4-BE49-F238E27FC236}">
                <a16:creationId xmlns:a16="http://schemas.microsoft.com/office/drawing/2014/main" id="{B87A93F2-1A4A-A223-0725-FE4E6F00C046}"/>
              </a:ext>
            </a:extLst>
          </p:cNvPr>
          <p:cNvSpPr>
            <a:spLocks noGrp="1" noChangeArrowheads="1"/>
          </p:cNvSpPr>
          <p:nvPr>
            <p:ph type="body" sz="quarter" idx="11"/>
          </p:nvPr>
        </p:nvSpPr>
        <p:spPr>
          <a:xfrm>
            <a:off x="5868988" y="1849438"/>
            <a:ext cx="5995987" cy="2036762"/>
          </a:xfrm>
        </p:spPr>
        <p:txBody>
          <a:bodyPr/>
          <a:lstStyle/>
          <a:p>
            <a:pPr eaLnBrk="1" hangingPunct="1">
              <a:buClr>
                <a:schemeClr val="accent1"/>
              </a:buClr>
              <a:buFont typeface="Wingdings" panose="05000000000000000000" pitchFamily="2" charset="2"/>
              <a:buChar char="§"/>
            </a:pPr>
            <a:endParaRPr lang="en-US" altLang="en-US" sz="700"/>
          </a:p>
          <a:p>
            <a:pPr eaLnBrk="1" hangingPunct="1">
              <a:buClr>
                <a:schemeClr val="accent1"/>
              </a:buClr>
              <a:buFont typeface="Wingdings" panose="05000000000000000000" pitchFamily="2" charset="2"/>
              <a:buChar char="§"/>
            </a:pPr>
            <a:r>
              <a:rPr lang="en-US" altLang="en-US" sz="1800" b="1">
                <a:solidFill>
                  <a:srgbClr val="C00000"/>
                </a:solidFill>
              </a:rPr>
              <a:t>A policy review allows you to: </a:t>
            </a:r>
            <a:endParaRPr lang="en-US" altLang="en-US" b="1">
              <a:solidFill>
                <a:srgbClr val="C00000"/>
              </a:solidFill>
            </a:endParaRPr>
          </a:p>
          <a:p>
            <a:pPr lvl="1" eaLnBrk="1" hangingPunct="1">
              <a:buClr>
                <a:srgbClr val="C00000"/>
              </a:buClr>
            </a:pPr>
            <a:r>
              <a:rPr lang="en-US" altLang="en-US"/>
              <a:t>Identify needs</a:t>
            </a:r>
            <a:endParaRPr lang="en-US" altLang="en-US" sz="1400"/>
          </a:p>
          <a:p>
            <a:pPr lvl="1" eaLnBrk="1" hangingPunct="1">
              <a:buClr>
                <a:srgbClr val="C00000"/>
              </a:buClr>
            </a:pPr>
            <a:r>
              <a:rPr lang="en-US" altLang="en-US"/>
              <a:t>Make necessary updates</a:t>
            </a:r>
            <a:endParaRPr lang="en-US" altLang="en-US" sz="1400"/>
          </a:p>
          <a:p>
            <a:pPr lvl="1" eaLnBrk="1" hangingPunct="1">
              <a:buClr>
                <a:srgbClr val="C00000"/>
              </a:buClr>
            </a:pPr>
            <a:r>
              <a:rPr lang="en-US" altLang="en-US"/>
              <a:t>Reinforce clients’ goals</a:t>
            </a:r>
            <a:endParaRPr lang="en-US" altLang="en-US" sz="1400"/>
          </a:p>
        </p:txBody>
      </p:sp>
      <p:sp>
        <p:nvSpPr>
          <p:cNvPr id="6" name="Rectangle 5">
            <a:extLst>
              <a:ext uri="{FF2B5EF4-FFF2-40B4-BE49-F238E27FC236}">
                <a16:creationId xmlns:a16="http://schemas.microsoft.com/office/drawing/2014/main" id="{487F6BD3-FA55-CF02-0BE4-3A6874F16CDB}"/>
              </a:ext>
            </a:extLst>
          </p:cNvPr>
          <p:cNvSpPr>
            <a:spLocks noChangeArrowheads="1"/>
          </p:cNvSpPr>
          <p:nvPr/>
        </p:nvSpPr>
        <p:spPr bwMode="auto">
          <a:xfrm>
            <a:off x="5868988" y="4279900"/>
            <a:ext cx="5265737" cy="96520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82880" rIns="274320"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lnSpc>
                <a:spcPct val="107000"/>
              </a:lnSpc>
            </a:pPr>
            <a:r>
              <a:rPr lang="en-US" altLang="en-US" sz="1600">
                <a:solidFill>
                  <a:schemeClr val="bg1"/>
                </a:solidFill>
                <a:ea typeface="Calibri" panose="020F0502020204030204" pitchFamily="34" charset="0"/>
                <a:cs typeface="Times New Roman" panose="02020603050405020304" pitchFamily="18" charset="0"/>
              </a:rPr>
              <a:t>Remind clients that life insurance offers flexibility </a:t>
            </a:r>
            <a:r>
              <a:rPr lang="en-US" altLang="en-US" sz="1600" b="1" i="1">
                <a:solidFill>
                  <a:schemeClr val="bg1"/>
                </a:solidFill>
                <a:ea typeface="Calibri" panose="020F0502020204030204" pitchFamily="34" charset="0"/>
                <a:cs typeface="Times New Roman" panose="02020603050405020304" pitchFamily="18" charset="0"/>
              </a:rPr>
              <a:t>that lives alongside them </a:t>
            </a:r>
            <a:r>
              <a:rPr lang="en-US" altLang="en-US" sz="1600">
                <a:solidFill>
                  <a:schemeClr val="bg1"/>
                </a:solidFill>
                <a:ea typeface="Calibri" panose="020F0502020204030204" pitchFamily="34" charset="0"/>
                <a:cs typeface="Times New Roman" panose="02020603050405020304" pitchFamily="18" charset="0"/>
              </a:rPr>
              <a:t>to meet their changing needs.</a:t>
            </a:r>
          </a:p>
        </p:txBody>
      </p:sp>
      <p:pic>
        <p:nvPicPr>
          <p:cNvPr id="50181" name="Picture 6" descr="A picture containing text, person, person, indoor&#10;&#10;Description automatically generated">
            <a:extLst>
              <a:ext uri="{FF2B5EF4-FFF2-40B4-BE49-F238E27FC236}">
                <a16:creationId xmlns:a16="http://schemas.microsoft.com/office/drawing/2014/main" id="{171DF8C1-EECB-4B13-ED11-00C5C4125B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0" y="1917700"/>
            <a:ext cx="4743450" cy="332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2" name="Text Placeholder 3">
            <a:extLst>
              <a:ext uri="{FF2B5EF4-FFF2-40B4-BE49-F238E27FC236}">
                <a16:creationId xmlns:a16="http://schemas.microsoft.com/office/drawing/2014/main" id="{E27985D6-68B7-1FE0-0308-B7EF76219494}"/>
              </a:ext>
            </a:extLst>
          </p:cNvPr>
          <p:cNvSpPr txBox="1">
            <a:spLocks noChangeArrowheads="1"/>
          </p:cNvSpPr>
          <p:nvPr/>
        </p:nvSpPr>
        <p:spPr bwMode="auto">
          <a:xfrm>
            <a:off x="8610600" y="2395538"/>
            <a:ext cx="3429000" cy="1185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spcAft>
                <a:spcPts val="800"/>
              </a:spcAft>
              <a:buClr>
                <a:schemeClr val="tx1"/>
              </a:buClr>
              <a:buFont typeface="Arial" panose="020B0604020202020204" pitchFamily="34" charset="0"/>
              <a:buChar char="•"/>
              <a:defRPr sz="1600">
                <a:solidFill>
                  <a:schemeClr val="tx1"/>
                </a:solidFill>
                <a:latin typeface="Calibri" panose="020F0502020204030204" pitchFamily="34" charset="0"/>
                <a:cs typeface="Arial" panose="020B0604020202020204" pitchFamily="34" charset="0"/>
              </a:defRPr>
            </a:lvl1pPr>
            <a:lvl2pPr marL="365125" indent="-182563">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2pPr>
            <a:lvl3pPr marL="685800" indent="-173038">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3pPr>
            <a:lvl4pPr marL="858838" indent="-173038">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4pPr>
            <a:lvl5pPr marL="1031875" indent="-173038">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5pPr>
            <a:lvl6pPr marL="1489075" indent="-173038"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6pPr>
            <a:lvl7pPr marL="1946275" indent="-173038"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7pPr>
            <a:lvl8pPr marL="2403475" indent="-173038"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8pPr>
            <a:lvl9pPr marL="2860675" indent="-173038" eaLnBrk="0" fontAlgn="base" hangingPunct="0">
              <a:spcBef>
                <a:spcPct val="0"/>
              </a:spcBef>
              <a:spcAft>
                <a:spcPts val="800"/>
              </a:spcAft>
              <a:buClr>
                <a:schemeClr val="tx1"/>
              </a:buClr>
              <a:buFont typeface="Calibri" panose="020F0502020204030204" pitchFamily="34" charset="0"/>
              <a:buChar char="»"/>
              <a:defRPr sz="1600">
                <a:solidFill>
                  <a:schemeClr val="tx1"/>
                </a:solidFill>
                <a:latin typeface="Calibri" panose="020F0502020204030204" pitchFamily="34" charset="0"/>
                <a:cs typeface="Arial" panose="020B0604020202020204" pitchFamily="34" charset="0"/>
              </a:defRPr>
            </a:lvl9pPr>
          </a:lstStyle>
          <a:p>
            <a:pPr lvl="1" eaLnBrk="1" hangingPunct="1">
              <a:buClr>
                <a:srgbClr val="C00000"/>
              </a:buClr>
            </a:pPr>
            <a:r>
              <a:rPr lang="en-US" altLang="en-US"/>
              <a:t>Compare performance</a:t>
            </a:r>
            <a:endParaRPr lang="en-US" altLang="en-US" sz="1400"/>
          </a:p>
          <a:p>
            <a:pPr lvl="1" eaLnBrk="1" hangingPunct="1">
              <a:buClr>
                <a:srgbClr val="C00000"/>
              </a:buClr>
            </a:pPr>
            <a:r>
              <a:rPr lang="en-US" altLang="en-US"/>
              <a:t>Explore alternatives</a:t>
            </a:r>
            <a:endParaRPr lang="en-US" altLang="en-US" sz="1400"/>
          </a:p>
          <a:p>
            <a:pPr lvl="1" eaLnBrk="1" hangingPunct="1">
              <a:buClr>
                <a:srgbClr val="C00000"/>
              </a:buClr>
            </a:pPr>
            <a:r>
              <a:rPr lang="en-US" altLang="en-US"/>
              <a:t>Match coverage to needs</a:t>
            </a:r>
            <a:endParaRPr lang="en-US" altLang="en-US" sz="1400"/>
          </a:p>
          <a:p>
            <a:pPr eaLnBrk="1" hangingPunct="1">
              <a:buFont typeface="Arial" panose="020B0604020202020204" pitchFamily="34" charset="0"/>
              <a:buNone/>
            </a:pPr>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a:extLst>
              <a:ext uri="{FF2B5EF4-FFF2-40B4-BE49-F238E27FC236}">
                <a16:creationId xmlns:a16="http://schemas.microsoft.com/office/drawing/2014/main" id="{74B00899-6AB8-89B2-06B6-B7F95971F3ED}"/>
              </a:ext>
            </a:extLst>
          </p:cNvPr>
          <p:cNvSpPr>
            <a:spLocks noGrp="1" noChangeArrowheads="1"/>
          </p:cNvSpPr>
          <p:nvPr>
            <p:ph type="title"/>
          </p:nvPr>
        </p:nvSpPr>
        <p:spPr/>
        <p:txBody>
          <a:bodyPr/>
          <a:lstStyle/>
          <a:p>
            <a:pPr eaLnBrk="1" hangingPunct="1"/>
            <a:r>
              <a:rPr lang="en-US" altLang="en-US"/>
              <a:t>Review, analyze, evaluate. Repeat.</a:t>
            </a:r>
          </a:p>
        </p:txBody>
      </p:sp>
      <p:sp>
        <p:nvSpPr>
          <p:cNvPr id="52227" name="Text Placeholder 3">
            <a:extLst>
              <a:ext uri="{FF2B5EF4-FFF2-40B4-BE49-F238E27FC236}">
                <a16:creationId xmlns:a16="http://schemas.microsoft.com/office/drawing/2014/main" id="{DCB75AFD-5C5A-6179-835F-2EAC4F17CE9A}"/>
              </a:ext>
            </a:extLst>
          </p:cNvPr>
          <p:cNvSpPr>
            <a:spLocks noGrp="1" noChangeArrowheads="1"/>
          </p:cNvSpPr>
          <p:nvPr>
            <p:ph type="body" sz="quarter" idx="11"/>
          </p:nvPr>
        </p:nvSpPr>
        <p:spPr>
          <a:xfrm>
            <a:off x="571500" y="1522413"/>
            <a:ext cx="6362700" cy="304800"/>
          </a:xfrm>
        </p:spPr>
        <p:txBody>
          <a:bodyPr/>
          <a:lstStyle/>
          <a:p>
            <a:pPr marL="0" indent="0" eaLnBrk="1" hangingPunct="1">
              <a:buFont typeface="Arial" panose="020B0604020202020204" pitchFamily="34" charset="0"/>
              <a:buNone/>
            </a:pPr>
            <a:r>
              <a:rPr lang="en-US" altLang="en-US" sz="1800" b="1"/>
              <a:t>Follow these three easy steps for a successful policy review:</a:t>
            </a:r>
          </a:p>
        </p:txBody>
      </p:sp>
      <p:cxnSp>
        <p:nvCxnSpPr>
          <p:cNvPr id="12" name="Straight Arrow Connector 11">
            <a:extLst>
              <a:ext uri="{FF2B5EF4-FFF2-40B4-BE49-F238E27FC236}">
                <a16:creationId xmlns:a16="http://schemas.microsoft.com/office/drawing/2014/main" id="{CCF3BCF4-8282-F49F-2E35-109163A46D9F}"/>
              </a:ext>
            </a:extLst>
          </p:cNvPr>
          <p:cNvCxnSpPr>
            <a:cxnSpLocks/>
          </p:cNvCxnSpPr>
          <p:nvPr/>
        </p:nvCxnSpPr>
        <p:spPr>
          <a:xfrm>
            <a:off x="1123950" y="3124200"/>
            <a:ext cx="0" cy="228600"/>
          </a:xfrm>
          <a:prstGeom prst="straightConnector1">
            <a:avLst/>
          </a:prstGeom>
          <a:ln w="19050">
            <a:solidFill>
              <a:schemeClr val="accent1"/>
            </a:solidFill>
            <a:miter lim="800000"/>
            <a:tailEnd type="arrow"/>
          </a:ln>
        </p:spPr>
        <p:style>
          <a:lnRef idx="1">
            <a:schemeClr val="accent1"/>
          </a:lnRef>
          <a:fillRef idx="0">
            <a:schemeClr val="accent1"/>
          </a:fillRef>
          <a:effectRef idx="0">
            <a:schemeClr val="accent1"/>
          </a:effectRef>
          <a:fontRef idx="minor">
            <a:schemeClr val="tx1"/>
          </a:fontRef>
        </p:style>
      </p:cxnSp>
      <p:grpSp>
        <p:nvGrpSpPr>
          <p:cNvPr id="11" name="Group 10">
            <a:extLst>
              <a:ext uri="{FF2B5EF4-FFF2-40B4-BE49-F238E27FC236}">
                <a16:creationId xmlns:a16="http://schemas.microsoft.com/office/drawing/2014/main" id="{CB0AECDB-443E-7344-CC89-8A790C764D6B}"/>
              </a:ext>
            </a:extLst>
          </p:cNvPr>
          <p:cNvGrpSpPr>
            <a:grpSpLocks/>
          </p:cNvGrpSpPr>
          <p:nvPr/>
        </p:nvGrpSpPr>
        <p:grpSpPr bwMode="auto">
          <a:xfrm>
            <a:off x="571500" y="2009775"/>
            <a:ext cx="9182100" cy="1104900"/>
            <a:chOff x="2133600" y="2010340"/>
            <a:chExt cx="9182100" cy="1104900"/>
          </a:xfrm>
        </p:grpSpPr>
        <p:sp>
          <p:nvSpPr>
            <p:cNvPr id="52240" name="Rectangle 6">
              <a:extLst>
                <a:ext uri="{FF2B5EF4-FFF2-40B4-BE49-F238E27FC236}">
                  <a16:creationId xmlns:a16="http://schemas.microsoft.com/office/drawing/2014/main" id="{5A0004DC-CD1C-5ED5-ECB8-3241BF92B72E}"/>
                </a:ext>
              </a:extLst>
            </p:cNvPr>
            <p:cNvSpPr>
              <a:spLocks noChangeArrowheads="1"/>
            </p:cNvSpPr>
            <p:nvPr/>
          </p:nvSpPr>
          <p:spPr bwMode="auto">
            <a:xfrm>
              <a:off x="3645518" y="2239624"/>
              <a:ext cx="767018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chemeClr val="accent1"/>
                </a:buClr>
                <a:buFont typeface="Wingdings" panose="05000000000000000000" pitchFamily="2" charset="2"/>
                <a:buChar char="§"/>
              </a:pPr>
              <a:r>
                <a:rPr lang="en-US" altLang="en-US"/>
                <a:t>Schedule a client meeting to interview the client </a:t>
              </a:r>
              <a:endParaRPr lang="en-US" altLang="en-US" sz="1600"/>
            </a:p>
            <a:p>
              <a:pPr eaLnBrk="1" hangingPunct="1">
                <a:buClr>
                  <a:schemeClr val="accent1"/>
                </a:buClr>
                <a:buFont typeface="Wingdings" panose="05000000000000000000" pitchFamily="2" charset="2"/>
                <a:buChar char="§"/>
              </a:pPr>
              <a:r>
                <a:rPr lang="en-US" altLang="en-US"/>
                <a:t>Gather information using the Policy Review Evaluation Worksheet</a:t>
              </a:r>
              <a:endParaRPr lang="en-US" altLang="en-US" sz="1600" baseline="30000"/>
            </a:p>
          </p:txBody>
        </p:sp>
        <p:grpSp>
          <p:nvGrpSpPr>
            <p:cNvPr id="52241" name="Group 2">
              <a:extLst>
                <a:ext uri="{FF2B5EF4-FFF2-40B4-BE49-F238E27FC236}">
                  <a16:creationId xmlns:a16="http://schemas.microsoft.com/office/drawing/2014/main" id="{3465BB82-854F-237A-FB02-9FE58F9B6FC5}"/>
                </a:ext>
              </a:extLst>
            </p:cNvPr>
            <p:cNvGrpSpPr>
              <a:grpSpLocks/>
            </p:cNvGrpSpPr>
            <p:nvPr/>
          </p:nvGrpSpPr>
          <p:grpSpPr bwMode="auto">
            <a:xfrm>
              <a:off x="2133600" y="2010340"/>
              <a:ext cx="1104900" cy="1104900"/>
              <a:chOff x="2133600" y="2010340"/>
              <a:chExt cx="1104900" cy="1104900"/>
            </a:xfrm>
          </p:grpSpPr>
          <p:sp>
            <p:nvSpPr>
              <p:cNvPr id="8" name="Rectangle 7">
                <a:extLst>
                  <a:ext uri="{FF2B5EF4-FFF2-40B4-BE49-F238E27FC236}">
                    <a16:creationId xmlns:a16="http://schemas.microsoft.com/office/drawing/2014/main" id="{674D2EDB-BB48-1499-4C90-27F1C0622D14}"/>
                  </a:ext>
                </a:extLst>
              </p:cNvPr>
              <p:cNvSpPr/>
              <p:nvPr/>
            </p:nvSpPr>
            <p:spPr>
              <a:xfrm>
                <a:off x="2133600" y="2010340"/>
                <a:ext cx="1104900" cy="1104900"/>
              </a:xfrm>
              <a:prstGeom prst="rect">
                <a:avLst/>
              </a:prstGeom>
              <a:solidFill>
                <a:schemeClr val="accent1"/>
              </a:solidFill>
              <a:ln w="3175">
                <a:no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2243" name="Rectangle 13">
                <a:extLst>
                  <a:ext uri="{FF2B5EF4-FFF2-40B4-BE49-F238E27FC236}">
                    <a16:creationId xmlns:a16="http://schemas.microsoft.com/office/drawing/2014/main" id="{8F1E560C-54BF-D2B4-C9B4-9C140108EA48}"/>
                  </a:ext>
                </a:extLst>
              </p:cNvPr>
              <p:cNvSpPr>
                <a:spLocks noChangeArrowheads="1"/>
              </p:cNvSpPr>
              <p:nvPr/>
            </p:nvSpPr>
            <p:spPr bwMode="auto">
              <a:xfrm>
                <a:off x="2224225" y="2127314"/>
                <a:ext cx="923651" cy="846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2600">
                    <a:solidFill>
                      <a:schemeClr val="bg1"/>
                    </a:solidFill>
                    <a:latin typeface="Georgia" panose="02040502050405020303" pitchFamily="18" charset="0"/>
                    <a:cs typeface="Geeza Pro" pitchFamily="2" charset="0"/>
                  </a:rPr>
                  <a:t>1</a:t>
                </a:r>
              </a:p>
              <a:p>
                <a:pPr algn="ctr" eaLnBrk="1" hangingPunct="1"/>
                <a:endParaRPr lang="en-US" altLang="en-US" sz="500">
                  <a:solidFill>
                    <a:schemeClr val="bg1"/>
                  </a:solidFill>
                  <a:latin typeface="Georgia" panose="02040502050405020303" pitchFamily="18" charset="0"/>
                  <a:cs typeface="Geeza Pro" pitchFamily="2" charset="0"/>
                </a:endParaRPr>
              </a:p>
              <a:p>
                <a:pPr algn="ctr" eaLnBrk="1" hangingPunct="1"/>
                <a:r>
                  <a:rPr lang="en-US" altLang="en-US">
                    <a:solidFill>
                      <a:schemeClr val="bg1"/>
                    </a:solidFill>
                    <a:latin typeface="Georgia" panose="02040502050405020303" pitchFamily="18" charset="0"/>
                    <a:cs typeface="Geeza Pro" pitchFamily="2" charset="0"/>
                  </a:rPr>
                  <a:t>Review</a:t>
                </a:r>
                <a:endParaRPr lang="en-US" altLang="en-US" sz="1600">
                  <a:solidFill>
                    <a:schemeClr val="bg1"/>
                  </a:solidFill>
                  <a:latin typeface="Georgia" panose="02040502050405020303" pitchFamily="18" charset="0"/>
                  <a:cs typeface="Geeza Pro" pitchFamily="2" charset="0"/>
                </a:endParaRPr>
              </a:p>
            </p:txBody>
          </p:sp>
        </p:grpSp>
      </p:grpSp>
      <p:grpSp>
        <p:nvGrpSpPr>
          <p:cNvPr id="15" name="Group 14">
            <a:extLst>
              <a:ext uri="{FF2B5EF4-FFF2-40B4-BE49-F238E27FC236}">
                <a16:creationId xmlns:a16="http://schemas.microsoft.com/office/drawing/2014/main" id="{D499DEEC-937F-6629-6FFE-4082C62A4DD8}"/>
              </a:ext>
            </a:extLst>
          </p:cNvPr>
          <p:cNvGrpSpPr>
            <a:grpSpLocks/>
          </p:cNvGrpSpPr>
          <p:nvPr/>
        </p:nvGrpSpPr>
        <p:grpSpPr bwMode="auto">
          <a:xfrm>
            <a:off x="571500" y="3397250"/>
            <a:ext cx="7905750" cy="1104900"/>
            <a:chOff x="2133600" y="3397181"/>
            <a:chExt cx="7905750" cy="1104900"/>
          </a:xfrm>
        </p:grpSpPr>
        <p:sp>
          <p:nvSpPr>
            <p:cNvPr id="52236" name="Rectangle 5">
              <a:extLst>
                <a:ext uri="{FF2B5EF4-FFF2-40B4-BE49-F238E27FC236}">
                  <a16:creationId xmlns:a16="http://schemas.microsoft.com/office/drawing/2014/main" id="{89413349-EE8B-34F2-2BB0-59F3F69FFEC1}"/>
                </a:ext>
              </a:extLst>
            </p:cNvPr>
            <p:cNvSpPr>
              <a:spLocks noChangeArrowheads="1"/>
            </p:cNvSpPr>
            <p:nvPr/>
          </p:nvSpPr>
          <p:spPr bwMode="auto">
            <a:xfrm>
              <a:off x="3645518" y="3626465"/>
              <a:ext cx="639383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chemeClr val="accent1"/>
                </a:buClr>
                <a:buFont typeface="Wingdings" panose="05000000000000000000" pitchFamily="2" charset="2"/>
                <a:buChar char="§"/>
              </a:pPr>
              <a:r>
                <a:rPr lang="en-US" altLang="en-US"/>
                <a:t>Look at existing client policies </a:t>
              </a:r>
              <a:endParaRPr lang="en-US" altLang="en-US" sz="1600"/>
            </a:p>
            <a:p>
              <a:pPr eaLnBrk="1" hangingPunct="1">
                <a:buClr>
                  <a:schemeClr val="accent1"/>
                </a:buClr>
                <a:buFont typeface="Wingdings" panose="05000000000000000000" pitchFamily="2" charset="2"/>
                <a:buChar char="§"/>
              </a:pPr>
              <a:r>
                <a:rPr lang="en-US" altLang="en-US"/>
                <a:t>Compare provisions, guarantees, premiums, benefits and riders</a:t>
              </a:r>
              <a:endParaRPr lang="en-US" altLang="en-US" sz="1600"/>
            </a:p>
          </p:txBody>
        </p:sp>
        <p:grpSp>
          <p:nvGrpSpPr>
            <p:cNvPr id="52237" name="Group 12">
              <a:extLst>
                <a:ext uri="{FF2B5EF4-FFF2-40B4-BE49-F238E27FC236}">
                  <a16:creationId xmlns:a16="http://schemas.microsoft.com/office/drawing/2014/main" id="{53F02BE1-290D-50C0-F0EC-A92B631ADA91}"/>
                </a:ext>
              </a:extLst>
            </p:cNvPr>
            <p:cNvGrpSpPr>
              <a:grpSpLocks/>
            </p:cNvGrpSpPr>
            <p:nvPr/>
          </p:nvGrpSpPr>
          <p:grpSpPr bwMode="auto">
            <a:xfrm>
              <a:off x="2133600" y="3397181"/>
              <a:ext cx="1104900" cy="1104900"/>
              <a:chOff x="2133600" y="3397181"/>
              <a:chExt cx="1104900" cy="1104900"/>
            </a:xfrm>
          </p:grpSpPr>
          <p:sp>
            <p:nvSpPr>
              <p:cNvPr id="9" name="Rectangle 8">
                <a:extLst>
                  <a:ext uri="{FF2B5EF4-FFF2-40B4-BE49-F238E27FC236}">
                    <a16:creationId xmlns:a16="http://schemas.microsoft.com/office/drawing/2014/main" id="{2A2E0C5C-4093-D2AD-5997-4311EEEEC1E7}"/>
                  </a:ext>
                </a:extLst>
              </p:cNvPr>
              <p:cNvSpPr/>
              <p:nvPr/>
            </p:nvSpPr>
            <p:spPr>
              <a:xfrm>
                <a:off x="2133600" y="3397181"/>
                <a:ext cx="1104900" cy="1104900"/>
              </a:xfrm>
              <a:prstGeom prst="rect">
                <a:avLst/>
              </a:prstGeom>
              <a:solidFill>
                <a:srgbClr val="244F8B"/>
              </a:solidFill>
              <a:ln w="3175">
                <a:no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2239" name="Rectangle 16">
                <a:extLst>
                  <a:ext uri="{FF2B5EF4-FFF2-40B4-BE49-F238E27FC236}">
                    <a16:creationId xmlns:a16="http://schemas.microsoft.com/office/drawing/2014/main" id="{DA0A3C23-9C58-2F8C-5B5C-68DA1992BD42}"/>
                  </a:ext>
                </a:extLst>
              </p:cNvPr>
              <p:cNvSpPr>
                <a:spLocks noChangeArrowheads="1"/>
              </p:cNvSpPr>
              <p:nvPr/>
            </p:nvSpPr>
            <p:spPr bwMode="auto">
              <a:xfrm>
                <a:off x="2192165" y="3526438"/>
                <a:ext cx="987770" cy="846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2600">
                    <a:solidFill>
                      <a:schemeClr val="bg1"/>
                    </a:solidFill>
                    <a:latin typeface="Georgia" panose="02040502050405020303" pitchFamily="18" charset="0"/>
                    <a:cs typeface="Geeza Pro" pitchFamily="2" charset="0"/>
                  </a:rPr>
                  <a:t>2</a:t>
                </a:r>
              </a:p>
              <a:p>
                <a:pPr algn="ctr" eaLnBrk="1" hangingPunct="1"/>
                <a:endParaRPr lang="en-US" altLang="en-US" sz="500">
                  <a:solidFill>
                    <a:schemeClr val="bg1"/>
                  </a:solidFill>
                  <a:latin typeface="Georgia" panose="02040502050405020303" pitchFamily="18" charset="0"/>
                  <a:cs typeface="Geeza Pro" pitchFamily="2" charset="0"/>
                </a:endParaRPr>
              </a:p>
              <a:p>
                <a:pPr algn="ctr" eaLnBrk="1" hangingPunct="1"/>
                <a:r>
                  <a:rPr lang="en-US" altLang="en-US">
                    <a:solidFill>
                      <a:schemeClr val="bg1"/>
                    </a:solidFill>
                    <a:latin typeface="Georgia" panose="02040502050405020303" pitchFamily="18" charset="0"/>
                    <a:cs typeface="Geeza Pro" pitchFamily="2" charset="0"/>
                  </a:rPr>
                  <a:t>Analyze</a:t>
                </a:r>
                <a:endParaRPr lang="en-US" altLang="en-US" sz="1600">
                  <a:solidFill>
                    <a:schemeClr val="bg1"/>
                  </a:solidFill>
                  <a:latin typeface="Georgia" panose="02040502050405020303" pitchFamily="18" charset="0"/>
                  <a:cs typeface="Geeza Pro" pitchFamily="2" charset="0"/>
                </a:endParaRPr>
              </a:p>
            </p:txBody>
          </p:sp>
        </p:grpSp>
      </p:grpSp>
      <p:grpSp>
        <p:nvGrpSpPr>
          <p:cNvPr id="16" name="Group 15">
            <a:extLst>
              <a:ext uri="{FF2B5EF4-FFF2-40B4-BE49-F238E27FC236}">
                <a16:creationId xmlns:a16="http://schemas.microsoft.com/office/drawing/2014/main" id="{C8A2B0A0-6B1D-C938-B540-3303EF2F4D27}"/>
              </a:ext>
            </a:extLst>
          </p:cNvPr>
          <p:cNvGrpSpPr>
            <a:grpSpLocks/>
          </p:cNvGrpSpPr>
          <p:nvPr/>
        </p:nvGrpSpPr>
        <p:grpSpPr bwMode="auto">
          <a:xfrm>
            <a:off x="571500" y="4784725"/>
            <a:ext cx="9410700" cy="1104900"/>
            <a:chOff x="2133600" y="4784022"/>
            <a:chExt cx="9410700" cy="1104900"/>
          </a:xfrm>
        </p:grpSpPr>
        <p:sp>
          <p:nvSpPr>
            <p:cNvPr id="52233" name="Rectangle 4">
              <a:extLst>
                <a:ext uri="{FF2B5EF4-FFF2-40B4-BE49-F238E27FC236}">
                  <a16:creationId xmlns:a16="http://schemas.microsoft.com/office/drawing/2014/main" id="{29D4C951-8FF7-8AD6-BA8A-933F8A9AFBA7}"/>
                </a:ext>
              </a:extLst>
            </p:cNvPr>
            <p:cNvSpPr>
              <a:spLocks noChangeArrowheads="1"/>
            </p:cNvSpPr>
            <p:nvPr/>
          </p:nvSpPr>
          <p:spPr bwMode="auto">
            <a:xfrm>
              <a:off x="3625525" y="5028695"/>
              <a:ext cx="79187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chemeClr val="accent1"/>
                </a:buClr>
                <a:buFont typeface="Wingdings" panose="05000000000000000000" pitchFamily="2" charset="2"/>
                <a:buChar char="§"/>
              </a:pPr>
              <a:r>
                <a:rPr lang="en-US" altLang="en-US"/>
                <a:t>Use the Policy Review guidelines to base your findings on data</a:t>
              </a:r>
              <a:endParaRPr lang="en-US" altLang="en-US" sz="1400"/>
            </a:p>
            <a:p>
              <a:pPr eaLnBrk="1" hangingPunct="1">
                <a:buClr>
                  <a:schemeClr val="accent1"/>
                </a:buClr>
                <a:buFont typeface="Wingdings" panose="05000000000000000000" pitchFamily="2" charset="2"/>
                <a:buChar char="§"/>
              </a:pPr>
              <a:r>
                <a:rPr lang="en-US" altLang="en-US"/>
                <a:t>Determine if the existing policy meets the client’s needs</a:t>
              </a:r>
              <a:endParaRPr lang="en-US" altLang="en-US" sz="1400"/>
            </a:p>
          </p:txBody>
        </p:sp>
        <p:sp>
          <p:nvSpPr>
            <p:cNvPr id="10" name="Rectangle 9">
              <a:extLst>
                <a:ext uri="{FF2B5EF4-FFF2-40B4-BE49-F238E27FC236}">
                  <a16:creationId xmlns:a16="http://schemas.microsoft.com/office/drawing/2014/main" id="{2D65CBA5-738E-0AAE-3DA9-6F14210E48DC}"/>
                </a:ext>
              </a:extLst>
            </p:cNvPr>
            <p:cNvSpPr/>
            <p:nvPr/>
          </p:nvSpPr>
          <p:spPr>
            <a:xfrm>
              <a:off x="2133600" y="4784022"/>
              <a:ext cx="1104900" cy="1104900"/>
            </a:xfrm>
            <a:prstGeom prst="rect">
              <a:avLst/>
            </a:prstGeom>
            <a:solidFill>
              <a:srgbClr val="1D9699"/>
            </a:solidFill>
            <a:ln w="3175">
              <a:no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2235" name="Rectangle 17">
              <a:extLst>
                <a:ext uri="{FF2B5EF4-FFF2-40B4-BE49-F238E27FC236}">
                  <a16:creationId xmlns:a16="http://schemas.microsoft.com/office/drawing/2014/main" id="{E1A01B60-2BA6-B2ED-292F-043FB6D79E61}"/>
                </a:ext>
              </a:extLst>
            </p:cNvPr>
            <p:cNvSpPr>
              <a:spLocks noChangeArrowheads="1"/>
            </p:cNvSpPr>
            <p:nvPr/>
          </p:nvSpPr>
          <p:spPr bwMode="auto">
            <a:xfrm>
              <a:off x="2148082" y="4870986"/>
              <a:ext cx="1075936" cy="846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2600">
                  <a:solidFill>
                    <a:schemeClr val="bg1"/>
                  </a:solidFill>
                  <a:latin typeface="Georgia" panose="02040502050405020303" pitchFamily="18" charset="0"/>
                  <a:cs typeface="Geeza Pro" pitchFamily="2" charset="0"/>
                </a:rPr>
                <a:t>3</a:t>
              </a:r>
            </a:p>
            <a:p>
              <a:pPr algn="ctr" eaLnBrk="1" hangingPunct="1"/>
              <a:endParaRPr lang="en-US" altLang="en-US" sz="500">
                <a:solidFill>
                  <a:schemeClr val="bg1"/>
                </a:solidFill>
                <a:latin typeface="Georgia" panose="02040502050405020303" pitchFamily="18" charset="0"/>
                <a:cs typeface="Geeza Pro" pitchFamily="2" charset="0"/>
              </a:endParaRPr>
            </a:p>
            <a:p>
              <a:pPr algn="ctr" eaLnBrk="1" hangingPunct="1"/>
              <a:r>
                <a:rPr lang="en-US" altLang="en-US">
                  <a:solidFill>
                    <a:schemeClr val="bg1"/>
                  </a:solidFill>
                  <a:latin typeface="Georgia" panose="02040502050405020303" pitchFamily="18" charset="0"/>
                  <a:cs typeface="Geeza Pro" pitchFamily="2" charset="0"/>
                </a:rPr>
                <a:t>Evaluate</a:t>
              </a:r>
              <a:endParaRPr lang="en-US" altLang="en-US" sz="1600">
                <a:solidFill>
                  <a:schemeClr val="bg1"/>
                </a:solidFill>
                <a:latin typeface="Georgia" panose="02040502050405020303" pitchFamily="18" charset="0"/>
                <a:cs typeface="Geeza Pro" pitchFamily="2" charset="0"/>
              </a:endParaRPr>
            </a:p>
          </p:txBody>
        </p:sp>
      </p:grpSp>
      <p:cxnSp>
        <p:nvCxnSpPr>
          <p:cNvPr id="21" name="Straight Arrow Connector 20">
            <a:extLst>
              <a:ext uri="{FF2B5EF4-FFF2-40B4-BE49-F238E27FC236}">
                <a16:creationId xmlns:a16="http://schemas.microsoft.com/office/drawing/2014/main" id="{83B08054-8731-7E68-2FDE-8576A65BAD08}"/>
              </a:ext>
            </a:extLst>
          </p:cNvPr>
          <p:cNvCxnSpPr>
            <a:cxnSpLocks/>
          </p:cNvCxnSpPr>
          <p:nvPr/>
        </p:nvCxnSpPr>
        <p:spPr>
          <a:xfrm>
            <a:off x="1123950" y="4502150"/>
            <a:ext cx="0" cy="228600"/>
          </a:xfrm>
          <a:prstGeom prst="straightConnector1">
            <a:avLst/>
          </a:prstGeom>
          <a:ln w="19050">
            <a:solidFill>
              <a:srgbClr val="244F8B"/>
            </a:solidFill>
            <a:miter lim="80000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1+#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par>
                          <p:cTn id="13" fill="hold" nodeType="afterGroup">
                            <p:stCondLst>
                              <p:cond delay="0"/>
                            </p:stCondLst>
                            <p:childTnLst>
                              <p:par>
                                <p:cTn id="14" presetID="2" presetClass="entr" presetSubtype="2" fill="hold" nodeType="after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500" fill="hold"/>
                                        <p:tgtEl>
                                          <p:spTgt spid="15"/>
                                        </p:tgtEl>
                                        <p:attrNameLst>
                                          <p:attrName>ppt_x</p:attrName>
                                        </p:attrNameLst>
                                      </p:cBhvr>
                                      <p:tavLst>
                                        <p:tav tm="0">
                                          <p:val>
                                            <p:strVal val="1+#ppt_w/2"/>
                                          </p:val>
                                        </p:tav>
                                        <p:tav tm="100000">
                                          <p:val>
                                            <p:strVal val="#ppt_x"/>
                                          </p:val>
                                        </p:tav>
                                      </p:tavLst>
                                    </p:anim>
                                    <p:anim calcmode="lin" valueType="num">
                                      <p:cBhvr additive="base">
                                        <p:cTn id="17"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1" presetClass="entr" presetSubtype="0" fill="hold" nodeType="clickEffect">
                                  <p:stCondLst>
                                    <p:cond delay="0"/>
                                  </p:stCondLst>
                                  <p:childTnLst>
                                    <p:set>
                                      <p:cBhvr>
                                        <p:cTn id="21" dur="1" fill="hold">
                                          <p:stCondLst>
                                            <p:cond delay="0"/>
                                          </p:stCondLst>
                                        </p:cTn>
                                        <p:tgtEl>
                                          <p:spTgt spid="21"/>
                                        </p:tgtEl>
                                        <p:attrNameLst>
                                          <p:attrName>style.visibility</p:attrName>
                                        </p:attrNameLst>
                                      </p:cBhvr>
                                      <p:to>
                                        <p:strVal val="visible"/>
                                      </p:to>
                                    </p:set>
                                  </p:childTnLst>
                                </p:cTn>
                              </p:par>
                            </p:childTnLst>
                          </p:cTn>
                        </p:par>
                        <p:par>
                          <p:cTn id="22" fill="hold" nodeType="afterGroup">
                            <p:stCondLst>
                              <p:cond delay="0"/>
                            </p:stCondLst>
                            <p:childTnLst>
                              <p:par>
                                <p:cTn id="23" presetID="2" presetClass="entr" presetSubtype="2"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1+#ppt_w/2"/>
                                          </p:val>
                                        </p:tav>
                                        <p:tav tm="100000">
                                          <p:val>
                                            <p:strVal val="#ppt_x"/>
                                          </p:val>
                                        </p:tav>
                                      </p:tavLst>
                                    </p:anim>
                                    <p:anim calcmode="lin" valueType="num">
                                      <p:cBhvr additive="base">
                                        <p:cTn id="26"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a:extLst>
              <a:ext uri="{FF2B5EF4-FFF2-40B4-BE49-F238E27FC236}">
                <a16:creationId xmlns:a16="http://schemas.microsoft.com/office/drawing/2014/main" id="{96DBC07B-2949-9DC3-7B4E-EC4BEEE36ECD}"/>
              </a:ext>
            </a:extLst>
          </p:cNvPr>
          <p:cNvSpPr>
            <a:spLocks noGrp="1" noChangeArrowheads="1"/>
          </p:cNvSpPr>
          <p:nvPr>
            <p:ph type="title"/>
          </p:nvPr>
        </p:nvSpPr>
        <p:spPr/>
        <p:txBody>
          <a:bodyPr/>
          <a:lstStyle/>
          <a:p>
            <a:pPr eaLnBrk="1" hangingPunct="1"/>
            <a:r>
              <a:rPr lang="en-US" altLang="en-US"/>
              <a:t>Add some life to the conversation</a:t>
            </a:r>
          </a:p>
        </p:txBody>
      </p:sp>
      <p:sp>
        <p:nvSpPr>
          <p:cNvPr id="7" name="Rectangle 6">
            <a:extLst>
              <a:ext uri="{FF2B5EF4-FFF2-40B4-BE49-F238E27FC236}">
                <a16:creationId xmlns:a16="http://schemas.microsoft.com/office/drawing/2014/main" id="{EC05D3D4-9E99-E596-C991-62278808B9EE}"/>
              </a:ext>
            </a:extLst>
          </p:cNvPr>
          <p:cNvSpPr>
            <a:spLocks noChangeArrowheads="1"/>
          </p:cNvSpPr>
          <p:nvPr/>
        </p:nvSpPr>
        <p:spPr bwMode="auto">
          <a:xfrm>
            <a:off x="4029075" y="2647950"/>
            <a:ext cx="3055938"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lnSpc>
                <a:spcPct val="107000"/>
              </a:lnSpc>
            </a:pPr>
            <a:r>
              <a:rPr lang="en-US" altLang="en-US">
                <a:ea typeface="Calibri" panose="020F0502020204030204" pitchFamily="34" charset="0"/>
                <a:cs typeface="Times New Roman" panose="02020603050405020304" pitchFamily="18" charset="0"/>
              </a:rPr>
              <a:t>Show clients how life insurance is the best solution for their needs using </a:t>
            </a:r>
            <a:r>
              <a:rPr lang="en-US" altLang="en-US" b="1">
                <a:ea typeface="Calibri" panose="020F0502020204030204" pitchFamily="34" charset="0"/>
                <a:cs typeface="Times New Roman" panose="02020603050405020304" pitchFamily="18" charset="0"/>
              </a:rPr>
              <a:t>our life insurance planning guide </a:t>
            </a:r>
            <a:r>
              <a:rPr lang="en-US" altLang="en-US">
                <a:ea typeface="Calibri" panose="020F0502020204030204" pitchFamily="34" charset="0"/>
                <a:cs typeface="Times New Roman" panose="02020603050405020304" pitchFamily="18" charset="0"/>
              </a:rPr>
              <a:t>and </a:t>
            </a:r>
            <a:r>
              <a:rPr lang="en-US" altLang="en-US" b="1">
                <a:ea typeface="Calibri" panose="020F0502020204030204" pitchFamily="34" charset="0"/>
                <a:cs typeface="Times New Roman" panose="02020603050405020304" pitchFamily="18" charset="0"/>
              </a:rPr>
              <a:t>life insurance calculator</a:t>
            </a:r>
            <a:r>
              <a:rPr lang="en-US" altLang="en-US">
                <a:ea typeface="Calibri" panose="020F0502020204030204" pitchFamily="34" charset="0"/>
                <a:cs typeface="Times New Roman" panose="02020603050405020304" pitchFamily="18" charset="0"/>
              </a:rPr>
              <a:t>.</a:t>
            </a:r>
            <a:endParaRPr lang="en-US" altLang="en-US" baseline="30000">
              <a:ea typeface="Calibri" panose="020F0502020204030204" pitchFamily="34" charset="0"/>
              <a:cs typeface="Times New Roman" panose="02020603050405020304" pitchFamily="18" charset="0"/>
            </a:endParaRPr>
          </a:p>
        </p:txBody>
      </p:sp>
      <p:sp>
        <p:nvSpPr>
          <p:cNvPr id="54276" name="Rectangle 12">
            <a:extLst>
              <a:ext uri="{FF2B5EF4-FFF2-40B4-BE49-F238E27FC236}">
                <a16:creationId xmlns:a16="http://schemas.microsoft.com/office/drawing/2014/main" id="{730D4650-40D5-5229-8F61-49B78A11898B}"/>
              </a:ext>
            </a:extLst>
          </p:cNvPr>
          <p:cNvSpPr>
            <a:spLocks noChangeArrowheads="1"/>
          </p:cNvSpPr>
          <p:nvPr/>
        </p:nvSpPr>
        <p:spPr bwMode="auto">
          <a:xfrm>
            <a:off x="571500" y="6111875"/>
            <a:ext cx="2609850" cy="14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lnSpc>
                <a:spcPct val="107000"/>
              </a:lnSpc>
            </a:pPr>
            <a:r>
              <a:rPr lang="en-US" altLang="en-US" sz="900" baseline="30000">
                <a:ea typeface="Calibri" panose="020F0502020204030204" pitchFamily="34" charset="0"/>
                <a:cs typeface="Times New Roman" panose="02020603050405020304" pitchFamily="18" charset="0"/>
              </a:rPr>
              <a:t>1</a:t>
            </a:r>
            <a:r>
              <a:rPr lang="en-US" altLang="en-US" sz="900">
                <a:ea typeface="Calibri" panose="020F0502020204030204" pitchFamily="34" charset="0"/>
                <a:cs typeface="Times New Roman" panose="02020603050405020304" pitchFamily="18" charset="0"/>
              </a:rPr>
              <a:t>LIMRA, “The Facts of Life and Annuities, 2023 Update.”</a:t>
            </a:r>
          </a:p>
        </p:txBody>
      </p:sp>
      <p:grpSp>
        <p:nvGrpSpPr>
          <p:cNvPr id="54277" name="Group 8">
            <a:extLst>
              <a:ext uri="{FF2B5EF4-FFF2-40B4-BE49-F238E27FC236}">
                <a16:creationId xmlns:a16="http://schemas.microsoft.com/office/drawing/2014/main" id="{5DF5046A-2123-3D98-CC65-72EFDCF062E2}"/>
              </a:ext>
            </a:extLst>
          </p:cNvPr>
          <p:cNvGrpSpPr>
            <a:grpSpLocks/>
          </p:cNvGrpSpPr>
          <p:nvPr/>
        </p:nvGrpSpPr>
        <p:grpSpPr bwMode="auto">
          <a:xfrm>
            <a:off x="762000" y="2714625"/>
            <a:ext cx="2781300" cy="635000"/>
            <a:chOff x="1108924" y="3207035"/>
            <a:chExt cx="2781301" cy="635000"/>
          </a:xfrm>
        </p:grpSpPr>
        <p:pic>
          <p:nvPicPr>
            <p:cNvPr id="8" name="Picture 7">
              <a:extLst>
                <a:ext uri="{FF2B5EF4-FFF2-40B4-BE49-F238E27FC236}">
                  <a16:creationId xmlns:a16="http://schemas.microsoft.com/office/drawing/2014/main" id="{C453B4A8-9274-C983-0BBC-6A02A01C99A8}"/>
                </a:ext>
              </a:extLst>
            </p:cNvPr>
            <p:cNvPicPr>
              <a:picLocks noChangeAspect="1"/>
            </p:cNvPicPr>
            <p:nvPr/>
          </p:nvPicPr>
          <p:blipFill rotWithShape="1">
            <a:blip r:embed="rId3" cstate="print">
              <a:duotone>
                <a:schemeClr val="accent1">
                  <a:shade val="45000"/>
                  <a:satMod val="135000"/>
                </a:schemeClr>
                <a:prstClr val="white"/>
              </a:duotone>
            </a:blip>
            <a:srcRect/>
            <a:stretch/>
          </p:blipFill>
          <p:spPr>
            <a:xfrm>
              <a:off x="1108924" y="3207035"/>
              <a:ext cx="1177076" cy="635000"/>
            </a:xfrm>
            <a:prstGeom prst="rect">
              <a:avLst/>
            </a:prstGeom>
          </p:spPr>
        </p:pic>
        <p:pic>
          <p:nvPicPr>
            <p:cNvPr id="12" name="Picture 11">
              <a:extLst>
                <a:ext uri="{FF2B5EF4-FFF2-40B4-BE49-F238E27FC236}">
                  <a16:creationId xmlns:a16="http://schemas.microsoft.com/office/drawing/2014/main" id="{CB6419A9-3900-F94B-CA57-B3CC1F87356D}"/>
                </a:ext>
              </a:extLst>
            </p:cNvPr>
            <p:cNvPicPr>
              <a:picLocks noChangeAspect="1"/>
            </p:cNvPicPr>
            <p:nvPr/>
          </p:nvPicPr>
          <p:blipFill rotWithShape="1">
            <a:blip r:embed="rId4" cstate="print">
              <a:duotone>
                <a:schemeClr val="bg2">
                  <a:shade val="45000"/>
                  <a:satMod val="135000"/>
                </a:schemeClr>
                <a:prstClr val="white"/>
              </a:duotone>
            </a:blip>
            <a:srcRect/>
            <a:stretch/>
          </p:blipFill>
          <p:spPr>
            <a:xfrm>
              <a:off x="2286000" y="3207035"/>
              <a:ext cx="1604225" cy="635000"/>
            </a:xfrm>
            <a:prstGeom prst="rect">
              <a:avLst/>
            </a:prstGeom>
          </p:spPr>
        </p:pic>
      </p:grpSp>
      <p:sp>
        <p:nvSpPr>
          <p:cNvPr id="54278" name="TextBox 15">
            <a:extLst>
              <a:ext uri="{FF2B5EF4-FFF2-40B4-BE49-F238E27FC236}">
                <a16:creationId xmlns:a16="http://schemas.microsoft.com/office/drawing/2014/main" id="{18F69876-F2AD-0F61-C26D-6AA65147531B}"/>
              </a:ext>
            </a:extLst>
          </p:cNvPr>
          <p:cNvSpPr txBox="1">
            <a:spLocks noChangeArrowheads="1"/>
          </p:cNvSpPr>
          <p:nvPr/>
        </p:nvSpPr>
        <p:spPr bwMode="auto">
          <a:xfrm>
            <a:off x="939800" y="3394075"/>
            <a:ext cx="2413000"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r>
              <a:rPr lang="en-US" altLang="en-US" sz="4000" b="1">
                <a:solidFill>
                  <a:schemeClr val="accent1"/>
                </a:solidFill>
                <a:cs typeface="Arial" panose="020B0604020202020204" pitchFamily="34" charset="0"/>
              </a:rPr>
              <a:t>2 IN 5</a:t>
            </a:r>
          </a:p>
          <a:p>
            <a:pPr algn="ctr" eaLnBrk="1" hangingPunct="1"/>
            <a:r>
              <a:rPr lang="en-US" altLang="en-US" sz="1600" b="1">
                <a:solidFill>
                  <a:schemeClr val="accent1"/>
                </a:solidFill>
                <a:cs typeface="Arial" panose="020B0604020202020204" pitchFamily="34" charset="0"/>
              </a:rPr>
              <a:t>need life insurance or need more insurance coverage</a:t>
            </a:r>
            <a:r>
              <a:rPr lang="en-US" altLang="en-US" sz="1600" b="1" baseline="30000">
                <a:solidFill>
                  <a:schemeClr val="accent1"/>
                </a:solidFill>
                <a:cs typeface="Arial" panose="020B0604020202020204" pitchFamily="34" charset="0"/>
              </a:rPr>
              <a:t>1</a:t>
            </a:r>
          </a:p>
        </p:txBody>
      </p:sp>
      <p:pic>
        <p:nvPicPr>
          <p:cNvPr id="54279" name="Picture 2" descr="A screenshot of a document&#10;&#10;Description automatically generated">
            <a:extLst>
              <a:ext uri="{FF2B5EF4-FFF2-40B4-BE49-F238E27FC236}">
                <a16:creationId xmlns:a16="http://schemas.microsoft.com/office/drawing/2014/main" id="{099351CE-9C02-F86E-47E8-CCF59E979298}"/>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085013" y="1241425"/>
            <a:ext cx="2767012" cy="35798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54280" name="TextBox 4">
            <a:extLst>
              <a:ext uri="{FF2B5EF4-FFF2-40B4-BE49-F238E27FC236}">
                <a16:creationId xmlns:a16="http://schemas.microsoft.com/office/drawing/2014/main" id="{E6BA0EBE-2343-017C-865F-63D88207B6F0}"/>
              </a:ext>
            </a:extLst>
          </p:cNvPr>
          <p:cNvSpPr txBox="1">
            <a:spLocks noChangeArrowheads="1"/>
          </p:cNvSpPr>
          <p:nvPr/>
        </p:nvSpPr>
        <p:spPr bwMode="auto">
          <a:xfrm>
            <a:off x="8582025" y="5927725"/>
            <a:ext cx="3228975"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US" altLang="en-US" sz="1200">
                <a:hlinkClick r:id="rId6"/>
              </a:rPr>
              <a:t>Life Insurance Calculators</a:t>
            </a:r>
            <a:endParaRPr lang="en-US" altLang="en-US" sz="1200"/>
          </a:p>
        </p:txBody>
      </p:sp>
      <p:pic>
        <p:nvPicPr>
          <p:cNvPr id="54281" name="Picture 8">
            <a:extLst>
              <a:ext uri="{FF2B5EF4-FFF2-40B4-BE49-F238E27FC236}">
                <a16:creationId xmlns:a16="http://schemas.microsoft.com/office/drawing/2014/main" id="{0C145E63-9774-FA9B-3110-D6965C85A81E}"/>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8582025" y="3732213"/>
            <a:ext cx="3228975" cy="208756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25C9402F-8AC5-8699-DC1D-29126E12178D}"/>
              </a:ext>
            </a:extLst>
          </p:cNvPr>
          <p:cNvSpPr txBox="1"/>
          <p:nvPr/>
        </p:nvSpPr>
        <p:spPr>
          <a:xfrm>
            <a:off x="7085013" y="4884738"/>
            <a:ext cx="1325562" cy="369887"/>
          </a:xfrm>
          <a:prstGeom prst="rect">
            <a:avLst/>
          </a:prstGeom>
          <a:noFill/>
        </p:spPr>
        <p:txBody>
          <a:bodyPr lIns="0" tIns="0" rIns="0" bIns="0">
            <a:spAutoFit/>
          </a:bodyPr>
          <a:lstStyle/>
          <a:p>
            <a:pPr>
              <a:defRPr/>
            </a:pPr>
            <a:r>
              <a:rPr lang="en-US" sz="1200" dirty="0">
                <a:latin typeface="+mj-lt"/>
                <a:hlinkClick r:id="rId8"/>
              </a:rPr>
              <a:t>Life Insurance Planning Guide</a:t>
            </a:r>
            <a:endParaRPr lang="en-US" sz="1200"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a:extLst>
              <a:ext uri="{FF2B5EF4-FFF2-40B4-BE49-F238E27FC236}">
                <a16:creationId xmlns:a16="http://schemas.microsoft.com/office/drawing/2014/main" id="{A17F2259-AEE4-840D-AF3C-8F00BABC7C81}"/>
              </a:ext>
            </a:extLst>
          </p:cNvPr>
          <p:cNvSpPr>
            <a:spLocks noGrp="1" noChangeArrowheads="1"/>
          </p:cNvSpPr>
          <p:nvPr>
            <p:ph type="title"/>
          </p:nvPr>
        </p:nvSpPr>
        <p:spPr/>
        <p:txBody>
          <a:bodyPr/>
          <a:lstStyle/>
          <a:p>
            <a:pPr eaLnBrk="1" hangingPunct="1"/>
            <a:r>
              <a:rPr lang="en-US" altLang="en-US"/>
              <a:t>Add some life to the conversation</a:t>
            </a:r>
          </a:p>
        </p:txBody>
      </p:sp>
      <p:grpSp>
        <p:nvGrpSpPr>
          <p:cNvPr id="8" name="Group 7">
            <a:extLst>
              <a:ext uri="{FF2B5EF4-FFF2-40B4-BE49-F238E27FC236}">
                <a16:creationId xmlns:a16="http://schemas.microsoft.com/office/drawing/2014/main" id="{BDE53679-4E8C-3556-A2DD-6AD75A884E76}"/>
              </a:ext>
            </a:extLst>
          </p:cNvPr>
          <p:cNvGrpSpPr>
            <a:grpSpLocks/>
          </p:cNvGrpSpPr>
          <p:nvPr/>
        </p:nvGrpSpPr>
        <p:grpSpPr bwMode="auto">
          <a:xfrm>
            <a:off x="938213" y="1965325"/>
            <a:ext cx="1687512" cy="2835275"/>
            <a:chOff x="3650077" y="1965318"/>
            <a:chExt cx="1687227" cy="2835282"/>
          </a:xfrm>
        </p:grpSpPr>
        <p:pic>
          <p:nvPicPr>
            <p:cNvPr id="56330" name="Picture 28" descr="Graphical user interface, text, application, email&#10;&#10;Description automatically generated">
              <a:hlinkClick r:id="rId3"/>
              <a:extLst>
                <a:ext uri="{FF2B5EF4-FFF2-40B4-BE49-F238E27FC236}">
                  <a16:creationId xmlns:a16="http://schemas.microsoft.com/office/drawing/2014/main" id="{02695573-9036-375B-9F8A-02BA569680D0}"/>
                </a:ext>
              </a:extLst>
            </p:cNvPr>
            <p:cNvPicPr>
              <a:picLocks/>
            </p:cNvPicPr>
            <p:nvPr/>
          </p:nvPicPr>
          <p:blipFill>
            <a:blip r:embed="rId4">
              <a:extLst>
                <a:ext uri="{28A0092B-C50C-407E-A947-70E740481C1C}">
                  <a14:useLocalDpi xmlns:a14="http://schemas.microsoft.com/office/drawing/2010/main" val="0"/>
                </a:ext>
              </a:extLst>
            </a:blip>
            <a:srcRect/>
            <a:stretch>
              <a:fillRect/>
            </a:stretch>
          </p:blipFill>
          <p:spPr bwMode="auto">
            <a:xfrm>
              <a:off x="3650077" y="2635931"/>
              <a:ext cx="1687227" cy="2164669"/>
            </a:xfrm>
            <a:prstGeom prst="rect">
              <a:avLst/>
            </a:prstGeom>
            <a:noFill/>
            <a:ln w="9525">
              <a:solidFill>
                <a:schemeClr val="tx2"/>
              </a:solidFill>
              <a:miter lim="800000"/>
              <a:headEnd/>
              <a:tailEnd/>
            </a:ln>
            <a:extLst>
              <a:ext uri="{909E8E84-426E-40DD-AFC4-6F175D3DCCD1}">
                <a14:hiddenFill xmlns:a14="http://schemas.microsoft.com/office/drawing/2010/main">
                  <a:solidFill>
                    <a:srgbClr val="FFFFFF"/>
                  </a:solidFill>
                </a14:hiddenFill>
              </a:ext>
            </a:extLst>
          </p:spPr>
        </p:pic>
        <p:sp>
          <p:nvSpPr>
            <p:cNvPr id="56331" name="Rectangle 15">
              <a:extLst>
                <a:ext uri="{FF2B5EF4-FFF2-40B4-BE49-F238E27FC236}">
                  <a16:creationId xmlns:a16="http://schemas.microsoft.com/office/drawing/2014/main" id="{41A40BC4-8D08-F98D-DE43-490642DE01FD}"/>
                </a:ext>
              </a:extLst>
            </p:cNvPr>
            <p:cNvSpPr>
              <a:spLocks noChangeArrowheads="1"/>
            </p:cNvSpPr>
            <p:nvPr/>
          </p:nvSpPr>
          <p:spPr bwMode="auto">
            <a:xfrm>
              <a:off x="3900543" y="1965318"/>
              <a:ext cx="1167050" cy="453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lnSpc>
                  <a:spcPts val="1400"/>
                </a:lnSpc>
              </a:pPr>
              <a:r>
                <a:rPr lang="en-US" altLang="en-US" sz="1400" b="1">
                  <a:hlinkClick r:id="rId5"/>
                </a:rPr>
                <a:t>Policy review</a:t>
              </a:r>
              <a:br>
                <a:rPr lang="en-US" altLang="en-US" sz="1400" b="1">
                  <a:hlinkClick r:id="rId5"/>
                </a:rPr>
              </a:br>
              <a:r>
                <a:rPr lang="en-US" altLang="en-US" sz="1400" b="1">
                  <a:hlinkClick r:id="rId5"/>
                </a:rPr>
                <a:t>worksheet </a:t>
              </a:r>
              <a:endParaRPr lang="en-US" altLang="en-US" sz="1400" b="1"/>
            </a:p>
          </p:txBody>
        </p:sp>
      </p:grpSp>
      <p:grpSp>
        <p:nvGrpSpPr>
          <p:cNvPr id="4" name="Group 3">
            <a:extLst>
              <a:ext uri="{FF2B5EF4-FFF2-40B4-BE49-F238E27FC236}">
                <a16:creationId xmlns:a16="http://schemas.microsoft.com/office/drawing/2014/main" id="{260753C6-7066-931D-8EB6-B08AB244601D}"/>
              </a:ext>
            </a:extLst>
          </p:cNvPr>
          <p:cNvGrpSpPr>
            <a:grpSpLocks/>
          </p:cNvGrpSpPr>
          <p:nvPr/>
        </p:nvGrpSpPr>
        <p:grpSpPr bwMode="auto">
          <a:xfrm>
            <a:off x="4895850" y="1965325"/>
            <a:ext cx="2052638" cy="2922588"/>
            <a:chOff x="6293184" y="1965325"/>
            <a:chExt cx="2052638" cy="2922588"/>
          </a:xfrm>
        </p:grpSpPr>
        <p:pic>
          <p:nvPicPr>
            <p:cNvPr id="56328" name="Picture 3" descr="Graphical user interface&#10;&#10;Description automatically generated">
              <a:hlinkClick r:id="rId6"/>
              <a:extLst>
                <a:ext uri="{FF2B5EF4-FFF2-40B4-BE49-F238E27FC236}">
                  <a16:creationId xmlns:a16="http://schemas.microsoft.com/office/drawing/2014/main" id="{5C864CC2-0BD7-57BB-7FA5-306E5C480878}"/>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396106" y="2582143"/>
              <a:ext cx="1779305" cy="2305770"/>
            </a:xfrm>
            <a:prstGeom prst="rect">
              <a:avLst/>
            </a:prstGeom>
            <a:noFill/>
            <a:ln w="9525">
              <a:solidFill>
                <a:schemeClr val="tx2"/>
              </a:solidFill>
              <a:miter lim="800000"/>
              <a:headEnd/>
              <a:tailEnd/>
            </a:ln>
            <a:extLst>
              <a:ext uri="{909E8E84-426E-40DD-AFC4-6F175D3DCCD1}">
                <a14:hiddenFill xmlns:a14="http://schemas.microsoft.com/office/drawing/2010/main">
                  <a:solidFill>
                    <a:srgbClr val="FFFFFF"/>
                  </a:solidFill>
                </a14:hiddenFill>
              </a:ext>
            </a:extLst>
          </p:spPr>
        </p:pic>
        <p:sp>
          <p:nvSpPr>
            <p:cNvPr id="56329" name="Rectangle 17">
              <a:extLst>
                <a:ext uri="{FF2B5EF4-FFF2-40B4-BE49-F238E27FC236}">
                  <a16:creationId xmlns:a16="http://schemas.microsoft.com/office/drawing/2014/main" id="{D7A891EE-3DAA-BF71-720D-74981645B6C9}"/>
                </a:ext>
              </a:extLst>
            </p:cNvPr>
            <p:cNvSpPr>
              <a:spLocks noChangeArrowheads="1"/>
            </p:cNvSpPr>
            <p:nvPr/>
          </p:nvSpPr>
          <p:spPr bwMode="auto">
            <a:xfrm>
              <a:off x="6293184" y="1965325"/>
              <a:ext cx="2052638" cy="453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lnSpc>
                  <a:spcPts val="1400"/>
                </a:lnSpc>
              </a:pPr>
              <a:r>
                <a:rPr lang="en-US" altLang="en-US" sz="1400" b="1">
                  <a:hlinkClick r:id="rId8"/>
                </a:rPr>
                <a:t>Life insurance retirement</a:t>
              </a:r>
              <a:br>
                <a:rPr lang="en-US" altLang="en-US" sz="1400" b="1">
                  <a:hlinkClick r:id="rId8"/>
                </a:rPr>
              </a:br>
              <a:r>
                <a:rPr lang="en-US" altLang="en-US" sz="1400" b="1">
                  <a:hlinkClick r:id="rId8"/>
                </a:rPr>
                <a:t>planning guide </a:t>
              </a:r>
              <a:endParaRPr lang="en-US" altLang="en-US" sz="1400" b="1"/>
            </a:p>
          </p:txBody>
        </p:sp>
      </p:grpSp>
      <p:grpSp>
        <p:nvGrpSpPr>
          <p:cNvPr id="12" name="Group 11">
            <a:extLst>
              <a:ext uri="{FF2B5EF4-FFF2-40B4-BE49-F238E27FC236}">
                <a16:creationId xmlns:a16="http://schemas.microsoft.com/office/drawing/2014/main" id="{8F21A5F3-D66C-8E0C-649A-A509F1858399}"/>
              </a:ext>
            </a:extLst>
          </p:cNvPr>
          <p:cNvGrpSpPr>
            <a:grpSpLocks/>
          </p:cNvGrpSpPr>
          <p:nvPr/>
        </p:nvGrpSpPr>
        <p:grpSpPr bwMode="auto">
          <a:xfrm>
            <a:off x="9220200" y="1874838"/>
            <a:ext cx="1781175" cy="3025775"/>
            <a:chOff x="9435430" y="1875550"/>
            <a:chExt cx="1780388" cy="3025532"/>
          </a:xfrm>
        </p:grpSpPr>
        <p:pic>
          <p:nvPicPr>
            <p:cNvPr id="56326" name="Picture 10" descr="A picture containing text, person, screenshot, businesscard&#10;&#10;Description automatically generated">
              <a:hlinkClick r:id="rId9"/>
              <a:extLst>
                <a:ext uri="{FF2B5EF4-FFF2-40B4-BE49-F238E27FC236}">
                  <a16:creationId xmlns:a16="http://schemas.microsoft.com/office/drawing/2014/main" id="{96F39502-13AF-8417-2268-A26FADE265E6}"/>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9435430" y="2598480"/>
              <a:ext cx="1780388" cy="2302602"/>
            </a:xfrm>
            <a:prstGeom prst="rect">
              <a:avLst/>
            </a:prstGeom>
            <a:noFill/>
            <a:ln w="9525">
              <a:solidFill>
                <a:schemeClr val="tx2"/>
              </a:solidFill>
              <a:miter lim="800000"/>
              <a:headEnd/>
              <a:tailEnd/>
            </a:ln>
            <a:extLst>
              <a:ext uri="{909E8E84-426E-40DD-AFC4-6F175D3DCCD1}">
                <a14:hiddenFill xmlns:a14="http://schemas.microsoft.com/office/drawing/2010/main">
                  <a:solidFill>
                    <a:srgbClr val="FFFFFF"/>
                  </a:solidFill>
                </a14:hiddenFill>
              </a:ext>
            </a:extLst>
          </p:spPr>
        </p:pic>
        <p:sp>
          <p:nvSpPr>
            <p:cNvPr id="56327" name="Rectangle 20">
              <a:extLst>
                <a:ext uri="{FF2B5EF4-FFF2-40B4-BE49-F238E27FC236}">
                  <a16:creationId xmlns:a16="http://schemas.microsoft.com/office/drawing/2014/main" id="{F3487D67-FCC9-5489-60F8-107E8C7905D0}"/>
                </a:ext>
              </a:extLst>
            </p:cNvPr>
            <p:cNvSpPr>
              <a:spLocks noChangeArrowheads="1"/>
            </p:cNvSpPr>
            <p:nvPr/>
          </p:nvSpPr>
          <p:spPr bwMode="auto">
            <a:xfrm>
              <a:off x="9553489" y="1875550"/>
              <a:ext cx="1544269" cy="633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lnSpc>
                  <a:spcPts val="1400"/>
                </a:lnSpc>
              </a:pPr>
              <a:r>
                <a:rPr lang="en-US" altLang="en-US" sz="1400" b="1">
                  <a:hlinkClick r:id="rId11"/>
                </a:rPr>
                <a:t>Life insurance strategy guide for business owners </a:t>
              </a:r>
              <a:endParaRPr lang="en-US" altLang="en-US" sz="1400" b="1"/>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711EB-316E-118C-5E75-49ECB65D42B3}"/>
              </a:ext>
            </a:extLst>
          </p:cNvPr>
          <p:cNvSpPr>
            <a:spLocks noGrp="1"/>
          </p:cNvSpPr>
          <p:nvPr>
            <p:ph type="title"/>
          </p:nvPr>
        </p:nvSpPr>
        <p:spPr>
          <a:xfrm>
            <a:off x="578068" y="320775"/>
            <a:ext cx="11036808" cy="521208"/>
          </a:xfrm>
        </p:spPr>
        <p:txBody>
          <a:bodyPr rtlCol="0">
            <a:noAutofit/>
          </a:bodyPr>
          <a:lstStyle/>
          <a:p>
            <a:pPr eaLnBrk="1" fontAlgn="auto" hangingPunct="1">
              <a:spcAft>
                <a:spcPts val="0"/>
              </a:spcAft>
              <a:defRPr/>
            </a:pPr>
            <a:r>
              <a:rPr lang="en-US" dirty="0"/>
              <a:t> Your policy review checklist</a:t>
            </a:r>
            <a:endParaRPr lang="en-US" dirty="0">
              <a:highlight>
                <a:srgbClr val="FFFF00"/>
              </a:highlight>
            </a:endParaRPr>
          </a:p>
        </p:txBody>
      </p:sp>
      <p:sp>
        <p:nvSpPr>
          <p:cNvPr id="58371" name="Text Placeholder 3">
            <a:extLst>
              <a:ext uri="{FF2B5EF4-FFF2-40B4-BE49-F238E27FC236}">
                <a16:creationId xmlns:a16="http://schemas.microsoft.com/office/drawing/2014/main" id="{986CA741-AECF-FB5D-378F-6F304D81096C}"/>
              </a:ext>
            </a:extLst>
          </p:cNvPr>
          <p:cNvSpPr>
            <a:spLocks noGrp="1" noChangeArrowheads="1"/>
          </p:cNvSpPr>
          <p:nvPr>
            <p:ph type="body" sz="quarter" idx="11"/>
          </p:nvPr>
        </p:nvSpPr>
        <p:spPr>
          <a:xfrm>
            <a:off x="620713" y="1362075"/>
            <a:ext cx="3951287" cy="431800"/>
          </a:xfrm>
          <a:solidFill>
            <a:schemeClr val="bg1"/>
          </a:solidFill>
        </p:spPr>
        <p:txBody>
          <a:bodyPr lIns="91440" tIns="91440" rIns="91440" bIns="91440"/>
          <a:lstStyle/>
          <a:p>
            <a:pPr marL="0" indent="0" eaLnBrk="1" hangingPunct="1">
              <a:buClr>
                <a:srgbClr val="C00000"/>
              </a:buClr>
              <a:buFont typeface="Arial" panose="020B0604020202020204" pitchFamily="34" charset="0"/>
              <a:buNone/>
            </a:pPr>
            <a:r>
              <a:rPr lang="en-US" altLang="en-US" b="1"/>
              <a:t>Prospect and set up meetings</a:t>
            </a:r>
          </a:p>
        </p:txBody>
      </p:sp>
      <p:sp>
        <p:nvSpPr>
          <p:cNvPr id="58372" name="Rectangle 2">
            <a:extLst>
              <a:ext uri="{FF2B5EF4-FFF2-40B4-BE49-F238E27FC236}">
                <a16:creationId xmlns:a16="http://schemas.microsoft.com/office/drawing/2014/main" id="{1B40BDDF-BA42-DB91-B8F8-FD29080C34F2}"/>
              </a:ext>
            </a:extLst>
          </p:cNvPr>
          <p:cNvSpPr>
            <a:spLocks noChangeArrowheads="1"/>
          </p:cNvSpPr>
          <p:nvPr/>
        </p:nvSpPr>
        <p:spPr bwMode="auto">
          <a:xfrm>
            <a:off x="620713" y="1873250"/>
            <a:ext cx="3951287" cy="43021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US" altLang="en-US" sz="1600" b="1">
                <a:solidFill>
                  <a:schemeClr val="bg1"/>
                </a:solidFill>
              </a:rPr>
              <a:t>Gather financial data</a:t>
            </a:r>
            <a:endParaRPr lang="en-US" altLang="en-US" sz="1600">
              <a:solidFill>
                <a:schemeClr val="bg1"/>
              </a:solidFill>
            </a:endParaRPr>
          </a:p>
        </p:txBody>
      </p:sp>
      <p:sp>
        <p:nvSpPr>
          <p:cNvPr id="58373" name="Rectangle 4">
            <a:extLst>
              <a:ext uri="{FF2B5EF4-FFF2-40B4-BE49-F238E27FC236}">
                <a16:creationId xmlns:a16="http://schemas.microsoft.com/office/drawing/2014/main" id="{00896881-2C00-B169-D2F5-126AB0A78F1F}"/>
              </a:ext>
            </a:extLst>
          </p:cNvPr>
          <p:cNvSpPr>
            <a:spLocks noChangeArrowheads="1"/>
          </p:cNvSpPr>
          <p:nvPr/>
        </p:nvSpPr>
        <p:spPr bwMode="auto">
          <a:xfrm>
            <a:off x="620713" y="2384425"/>
            <a:ext cx="3951287" cy="43021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Determine needs</a:t>
            </a:r>
            <a:endParaRPr lang="en-US" altLang="en-US" sz="1600">
              <a:solidFill>
                <a:schemeClr val="bg1"/>
              </a:solidFill>
            </a:endParaRPr>
          </a:p>
        </p:txBody>
      </p:sp>
      <p:sp>
        <p:nvSpPr>
          <p:cNvPr id="58374" name="Rectangle 5">
            <a:extLst>
              <a:ext uri="{FF2B5EF4-FFF2-40B4-BE49-F238E27FC236}">
                <a16:creationId xmlns:a16="http://schemas.microsoft.com/office/drawing/2014/main" id="{94C4AB23-5969-9290-4FEA-D73B7C646E0C}"/>
              </a:ext>
            </a:extLst>
          </p:cNvPr>
          <p:cNvSpPr>
            <a:spLocks noChangeArrowheads="1"/>
          </p:cNvSpPr>
          <p:nvPr/>
        </p:nvSpPr>
        <p:spPr bwMode="auto">
          <a:xfrm>
            <a:off x="620713" y="2894013"/>
            <a:ext cx="3951287" cy="4318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Request illustrations</a:t>
            </a:r>
          </a:p>
        </p:txBody>
      </p:sp>
      <p:sp>
        <p:nvSpPr>
          <p:cNvPr id="58375" name="Rectangle 6">
            <a:extLst>
              <a:ext uri="{FF2B5EF4-FFF2-40B4-BE49-F238E27FC236}">
                <a16:creationId xmlns:a16="http://schemas.microsoft.com/office/drawing/2014/main" id="{FE5DD19A-7271-A5C3-8483-A87BE8D06F52}"/>
              </a:ext>
            </a:extLst>
          </p:cNvPr>
          <p:cNvSpPr>
            <a:spLocks noChangeArrowheads="1"/>
          </p:cNvSpPr>
          <p:nvPr/>
        </p:nvSpPr>
        <p:spPr bwMode="auto">
          <a:xfrm>
            <a:off x="620713" y="3405188"/>
            <a:ext cx="3951287" cy="4318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Review the “policy people”</a:t>
            </a:r>
          </a:p>
        </p:txBody>
      </p:sp>
      <p:sp>
        <p:nvSpPr>
          <p:cNvPr id="58376" name="Rectangle 7">
            <a:extLst>
              <a:ext uri="{FF2B5EF4-FFF2-40B4-BE49-F238E27FC236}">
                <a16:creationId xmlns:a16="http://schemas.microsoft.com/office/drawing/2014/main" id="{33A3075F-B860-6414-1CB6-68EA8FA1C14C}"/>
              </a:ext>
            </a:extLst>
          </p:cNvPr>
          <p:cNvSpPr>
            <a:spLocks noChangeArrowheads="1"/>
          </p:cNvSpPr>
          <p:nvPr/>
        </p:nvSpPr>
        <p:spPr bwMode="auto">
          <a:xfrm>
            <a:off x="620713" y="3916363"/>
            <a:ext cx="3951287" cy="4302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Evaluate policy performance</a:t>
            </a:r>
          </a:p>
        </p:txBody>
      </p:sp>
      <p:sp>
        <p:nvSpPr>
          <p:cNvPr id="58377" name="Rectangle 8">
            <a:extLst>
              <a:ext uri="{FF2B5EF4-FFF2-40B4-BE49-F238E27FC236}">
                <a16:creationId xmlns:a16="http://schemas.microsoft.com/office/drawing/2014/main" id="{28C03D59-DF60-EE4C-5930-29409A7CA57F}"/>
              </a:ext>
            </a:extLst>
          </p:cNvPr>
          <p:cNvSpPr>
            <a:spLocks noChangeArrowheads="1"/>
          </p:cNvSpPr>
          <p:nvPr/>
        </p:nvSpPr>
        <p:spPr bwMode="auto">
          <a:xfrm>
            <a:off x="620713" y="4427538"/>
            <a:ext cx="3951287" cy="4302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Contact your Lincoln representative</a:t>
            </a:r>
            <a:endParaRPr lang="en-US" altLang="en-US" sz="1600">
              <a:solidFill>
                <a:schemeClr val="bg1"/>
              </a:solidFill>
            </a:endParaRPr>
          </a:p>
        </p:txBody>
      </p:sp>
      <p:sp>
        <p:nvSpPr>
          <p:cNvPr id="58378" name="Rectangle 9">
            <a:extLst>
              <a:ext uri="{FF2B5EF4-FFF2-40B4-BE49-F238E27FC236}">
                <a16:creationId xmlns:a16="http://schemas.microsoft.com/office/drawing/2014/main" id="{BD9AC50C-CBB1-5308-4489-56E87602F1E3}"/>
              </a:ext>
            </a:extLst>
          </p:cNvPr>
          <p:cNvSpPr>
            <a:spLocks noChangeArrowheads="1"/>
          </p:cNvSpPr>
          <p:nvPr/>
        </p:nvSpPr>
        <p:spPr bwMode="auto">
          <a:xfrm>
            <a:off x="620713" y="4937125"/>
            <a:ext cx="3951287" cy="4318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Present findings and recommendations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E0753-D82A-B810-0D5C-D9FCF92CC466}"/>
              </a:ext>
            </a:extLst>
          </p:cNvPr>
          <p:cNvSpPr>
            <a:spLocks noGrp="1"/>
          </p:cNvSpPr>
          <p:nvPr>
            <p:ph type="title"/>
          </p:nvPr>
        </p:nvSpPr>
        <p:spPr>
          <a:xfrm>
            <a:off x="578068" y="320775"/>
            <a:ext cx="11036808" cy="521208"/>
          </a:xfrm>
        </p:spPr>
        <p:txBody>
          <a:bodyPr rtlCol="0">
            <a:noAutofit/>
          </a:bodyPr>
          <a:lstStyle/>
          <a:p>
            <a:pPr eaLnBrk="1" fontAlgn="auto" hangingPunct="1">
              <a:spcAft>
                <a:spcPts val="0"/>
              </a:spcAft>
              <a:defRPr/>
            </a:pPr>
            <a:r>
              <a:rPr lang="en-US" dirty="0"/>
              <a:t> Your policy review checklist</a:t>
            </a:r>
            <a:endParaRPr lang="en-US" dirty="0">
              <a:highlight>
                <a:srgbClr val="FFFF00"/>
              </a:highlight>
            </a:endParaRPr>
          </a:p>
        </p:txBody>
      </p:sp>
      <p:sp>
        <p:nvSpPr>
          <p:cNvPr id="60419" name="Text Placeholder 3">
            <a:extLst>
              <a:ext uri="{FF2B5EF4-FFF2-40B4-BE49-F238E27FC236}">
                <a16:creationId xmlns:a16="http://schemas.microsoft.com/office/drawing/2014/main" id="{96878C9F-3BB6-5204-0324-D153FA3A3A39}"/>
              </a:ext>
            </a:extLst>
          </p:cNvPr>
          <p:cNvSpPr>
            <a:spLocks noGrp="1" noChangeArrowheads="1"/>
          </p:cNvSpPr>
          <p:nvPr>
            <p:ph type="body" sz="quarter" idx="11"/>
          </p:nvPr>
        </p:nvSpPr>
        <p:spPr>
          <a:xfrm>
            <a:off x="620713" y="1362075"/>
            <a:ext cx="3951287" cy="431800"/>
          </a:xfrm>
          <a:solidFill>
            <a:schemeClr val="accent1"/>
          </a:solidFill>
        </p:spPr>
        <p:txBody>
          <a:bodyPr lIns="91440" tIns="91440" rIns="91440" bIns="91440"/>
          <a:lstStyle/>
          <a:p>
            <a:pPr marL="0" indent="0" eaLnBrk="1" hangingPunct="1">
              <a:buClr>
                <a:srgbClr val="C00000"/>
              </a:buClr>
              <a:buFont typeface="Arial" panose="020B0604020202020204" pitchFamily="34" charset="0"/>
              <a:buNone/>
            </a:pPr>
            <a:r>
              <a:rPr lang="en-US" altLang="en-US" b="1">
                <a:solidFill>
                  <a:schemeClr val="bg1"/>
                </a:solidFill>
              </a:rPr>
              <a:t>Prospect and set up meetings</a:t>
            </a:r>
          </a:p>
        </p:txBody>
      </p:sp>
      <p:sp>
        <p:nvSpPr>
          <p:cNvPr id="60420" name="Rectangle 2">
            <a:extLst>
              <a:ext uri="{FF2B5EF4-FFF2-40B4-BE49-F238E27FC236}">
                <a16:creationId xmlns:a16="http://schemas.microsoft.com/office/drawing/2014/main" id="{53A1B07D-923E-C527-AAC6-748FBC3B05A8}"/>
              </a:ext>
            </a:extLst>
          </p:cNvPr>
          <p:cNvSpPr>
            <a:spLocks noChangeArrowheads="1"/>
          </p:cNvSpPr>
          <p:nvPr/>
        </p:nvSpPr>
        <p:spPr bwMode="auto">
          <a:xfrm>
            <a:off x="620713" y="1873250"/>
            <a:ext cx="3951287" cy="4302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US" altLang="en-US" sz="1600" b="1"/>
              <a:t>Gather financial data</a:t>
            </a:r>
            <a:endParaRPr lang="en-US" altLang="en-US" sz="1600"/>
          </a:p>
        </p:txBody>
      </p:sp>
      <p:sp>
        <p:nvSpPr>
          <p:cNvPr id="60421" name="Rectangle 4">
            <a:extLst>
              <a:ext uri="{FF2B5EF4-FFF2-40B4-BE49-F238E27FC236}">
                <a16:creationId xmlns:a16="http://schemas.microsoft.com/office/drawing/2014/main" id="{53D21B03-B345-DE59-4D83-EF12606C4520}"/>
              </a:ext>
            </a:extLst>
          </p:cNvPr>
          <p:cNvSpPr>
            <a:spLocks noChangeArrowheads="1"/>
          </p:cNvSpPr>
          <p:nvPr/>
        </p:nvSpPr>
        <p:spPr bwMode="auto">
          <a:xfrm>
            <a:off x="620713" y="2384425"/>
            <a:ext cx="3951287" cy="43021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Determine needs</a:t>
            </a:r>
            <a:endParaRPr lang="en-US" altLang="en-US" sz="1600">
              <a:solidFill>
                <a:schemeClr val="bg1"/>
              </a:solidFill>
            </a:endParaRPr>
          </a:p>
        </p:txBody>
      </p:sp>
      <p:sp>
        <p:nvSpPr>
          <p:cNvPr id="60422" name="Rectangle 5">
            <a:extLst>
              <a:ext uri="{FF2B5EF4-FFF2-40B4-BE49-F238E27FC236}">
                <a16:creationId xmlns:a16="http://schemas.microsoft.com/office/drawing/2014/main" id="{D99B1AED-AFA7-6F04-A484-985CCC56AC56}"/>
              </a:ext>
            </a:extLst>
          </p:cNvPr>
          <p:cNvSpPr>
            <a:spLocks noChangeArrowheads="1"/>
          </p:cNvSpPr>
          <p:nvPr/>
        </p:nvSpPr>
        <p:spPr bwMode="auto">
          <a:xfrm>
            <a:off x="620713" y="2894013"/>
            <a:ext cx="3951287" cy="4318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Request illustrations</a:t>
            </a:r>
          </a:p>
        </p:txBody>
      </p:sp>
      <p:sp>
        <p:nvSpPr>
          <p:cNvPr id="60423" name="Rectangle 6">
            <a:extLst>
              <a:ext uri="{FF2B5EF4-FFF2-40B4-BE49-F238E27FC236}">
                <a16:creationId xmlns:a16="http://schemas.microsoft.com/office/drawing/2014/main" id="{5A8126AD-4EE9-7BDF-4FB3-7F07C23A561A}"/>
              </a:ext>
            </a:extLst>
          </p:cNvPr>
          <p:cNvSpPr>
            <a:spLocks noChangeArrowheads="1"/>
          </p:cNvSpPr>
          <p:nvPr/>
        </p:nvSpPr>
        <p:spPr bwMode="auto">
          <a:xfrm>
            <a:off x="620713" y="3405188"/>
            <a:ext cx="3951287" cy="4318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Review the “policy people”</a:t>
            </a:r>
          </a:p>
        </p:txBody>
      </p:sp>
      <p:sp>
        <p:nvSpPr>
          <p:cNvPr id="60424" name="Rectangle 7">
            <a:extLst>
              <a:ext uri="{FF2B5EF4-FFF2-40B4-BE49-F238E27FC236}">
                <a16:creationId xmlns:a16="http://schemas.microsoft.com/office/drawing/2014/main" id="{031C40E1-ADBB-B1DD-BEAC-4CD2842415DA}"/>
              </a:ext>
            </a:extLst>
          </p:cNvPr>
          <p:cNvSpPr>
            <a:spLocks noChangeArrowheads="1"/>
          </p:cNvSpPr>
          <p:nvPr/>
        </p:nvSpPr>
        <p:spPr bwMode="auto">
          <a:xfrm>
            <a:off x="620713" y="3916363"/>
            <a:ext cx="3951287" cy="4302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Evaluate policy performance</a:t>
            </a:r>
          </a:p>
        </p:txBody>
      </p:sp>
      <p:sp>
        <p:nvSpPr>
          <p:cNvPr id="60425" name="Rectangle 8">
            <a:extLst>
              <a:ext uri="{FF2B5EF4-FFF2-40B4-BE49-F238E27FC236}">
                <a16:creationId xmlns:a16="http://schemas.microsoft.com/office/drawing/2014/main" id="{9C8EABD7-5A07-5CA3-0142-98A00C290A1A}"/>
              </a:ext>
            </a:extLst>
          </p:cNvPr>
          <p:cNvSpPr>
            <a:spLocks noChangeArrowheads="1"/>
          </p:cNvSpPr>
          <p:nvPr/>
        </p:nvSpPr>
        <p:spPr bwMode="auto">
          <a:xfrm>
            <a:off x="620713" y="4427538"/>
            <a:ext cx="3951287" cy="4302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Contact your Lincoln representative</a:t>
            </a:r>
            <a:endParaRPr lang="en-US" altLang="en-US" sz="1600">
              <a:solidFill>
                <a:schemeClr val="bg1"/>
              </a:solidFill>
            </a:endParaRPr>
          </a:p>
        </p:txBody>
      </p:sp>
      <p:sp>
        <p:nvSpPr>
          <p:cNvPr id="60426" name="Rectangle 9">
            <a:extLst>
              <a:ext uri="{FF2B5EF4-FFF2-40B4-BE49-F238E27FC236}">
                <a16:creationId xmlns:a16="http://schemas.microsoft.com/office/drawing/2014/main" id="{8BA5B7CD-2645-2526-886A-C69883D652D4}"/>
              </a:ext>
            </a:extLst>
          </p:cNvPr>
          <p:cNvSpPr>
            <a:spLocks noChangeArrowheads="1"/>
          </p:cNvSpPr>
          <p:nvPr/>
        </p:nvSpPr>
        <p:spPr bwMode="auto">
          <a:xfrm>
            <a:off x="620713" y="4937125"/>
            <a:ext cx="3951287" cy="4318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Present findings and recommendations</a:t>
            </a:r>
          </a:p>
        </p:txBody>
      </p:sp>
      <p:sp>
        <p:nvSpPr>
          <p:cNvPr id="60427" name="Rectangle 10">
            <a:extLst>
              <a:ext uri="{FF2B5EF4-FFF2-40B4-BE49-F238E27FC236}">
                <a16:creationId xmlns:a16="http://schemas.microsoft.com/office/drawing/2014/main" id="{F4FE277E-866C-9ED3-77CF-648600FFB6A3}"/>
              </a:ext>
            </a:extLst>
          </p:cNvPr>
          <p:cNvSpPr>
            <a:spLocks noChangeArrowheads="1"/>
          </p:cNvSpPr>
          <p:nvPr/>
        </p:nvSpPr>
        <p:spPr bwMode="auto">
          <a:xfrm>
            <a:off x="6096000" y="1981200"/>
            <a:ext cx="28194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285750" indent="-28575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spcAft>
                <a:spcPts val="600"/>
              </a:spcAft>
              <a:buClr>
                <a:srgbClr val="C00000"/>
              </a:buClr>
              <a:buFont typeface="Wingdings" panose="05000000000000000000" pitchFamily="2" charset="2"/>
              <a:buChar char="§"/>
            </a:pPr>
            <a:r>
              <a:rPr lang="en-US" altLang="en-US" sz="1600"/>
              <a:t>Using the </a:t>
            </a:r>
            <a:r>
              <a:rPr lang="en-US" altLang="en-US" sz="1600" i="1"/>
              <a:t>Life Insurance Planning Guide</a:t>
            </a:r>
          </a:p>
          <a:p>
            <a:pPr eaLnBrk="1" hangingPunct="1">
              <a:spcAft>
                <a:spcPts val="600"/>
              </a:spcAft>
              <a:buClr>
                <a:srgbClr val="C00000"/>
              </a:buClr>
              <a:buFont typeface="Wingdings" panose="05000000000000000000" pitchFamily="2" charset="2"/>
              <a:buChar char="§"/>
            </a:pPr>
            <a:r>
              <a:rPr lang="en-US" altLang="en-US" sz="1600"/>
              <a:t>Have your client provide their existing policy</a:t>
            </a:r>
          </a:p>
        </p:txBody>
      </p:sp>
      <p:pic>
        <p:nvPicPr>
          <p:cNvPr id="60428" name="Picture 12">
            <a:hlinkClick r:id="rId3"/>
            <a:extLst>
              <a:ext uri="{FF2B5EF4-FFF2-40B4-BE49-F238E27FC236}">
                <a16:creationId xmlns:a16="http://schemas.microsoft.com/office/drawing/2014/main" id="{56E7E40D-1F8E-D71E-C599-E9C1D5E4365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434513" y="1981200"/>
            <a:ext cx="1766887" cy="2286000"/>
          </a:xfrm>
          <a:prstGeom prst="rect">
            <a:avLst/>
          </a:prstGeom>
          <a:noFill/>
          <a:ln w="6350">
            <a:solidFill>
              <a:srgbClr val="BFBFBF"/>
            </a:solidFill>
            <a:miter lim="800000"/>
            <a:headEnd/>
            <a:tailEnd/>
          </a:ln>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A32476C-A820-8658-3C21-DAB306C4D3C2}"/>
              </a:ext>
            </a:extLst>
          </p:cNvPr>
          <p:cNvSpPr txBox="1"/>
          <p:nvPr/>
        </p:nvSpPr>
        <p:spPr>
          <a:xfrm>
            <a:off x="9434513" y="4427538"/>
            <a:ext cx="1325562" cy="369887"/>
          </a:xfrm>
          <a:prstGeom prst="rect">
            <a:avLst/>
          </a:prstGeom>
          <a:noFill/>
        </p:spPr>
        <p:txBody>
          <a:bodyPr lIns="0" tIns="0" rIns="0" bIns="0">
            <a:spAutoFit/>
          </a:bodyPr>
          <a:lstStyle/>
          <a:p>
            <a:pPr>
              <a:defRPr/>
            </a:pPr>
            <a:r>
              <a:rPr lang="en-US" sz="1200" dirty="0">
                <a:latin typeface="+mj-lt"/>
                <a:hlinkClick r:id="rId5"/>
              </a:rPr>
              <a:t>Life Insurance Planning Guide</a:t>
            </a:r>
            <a:endParaRPr lang="en-US" sz="1200" dirty="0">
              <a:latin typeface="+mj-lt"/>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743BC-0B4C-8C4B-2092-7C80E3812097}"/>
              </a:ext>
            </a:extLst>
          </p:cNvPr>
          <p:cNvSpPr>
            <a:spLocks noGrp="1"/>
          </p:cNvSpPr>
          <p:nvPr>
            <p:ph type="title"/>
          </p:nvPr>
        </p:nvSpPr>
        <p:spPr>
          <a:xfrm>
            <a:off x="578068" y="320775"/>
            <a:ext cx="11036808" cy="521208"/>
          </a:xfrm>
        </p:spPr>
        <p:txBody>
          <a:bodyPr rtlCol="0">
            <a:noAutofit/>
          </a:bodyPr>
          <a:lstStyle/>
          <a:p>
            <a:pPr eaLnBrk="1" fontAlgn="auto" hangingPunct="1">
              <a:spcAft>
                <a:spcPts val="0"/>
              </a:spcAft>
              <a:defRPr/>
            </a:pPr>
            <a:r>
              <a:rPr lang="en-US" dirty="0"/>
              <a:t> Your policy review checklist</a:t>
            </a:r>
            <a:endParaRPr lang="en-US" dirty="0">
              <a:highlight>
                <a:srgbClr val="FFFF00"/>
              </a:highlight>
            </a:endParaRPr>
          </a:p>
        </p:txBody>
      </p:sp>
      <p:sp>
        <p:nvSpPr>
          <p:cNvPr id="62467" name="Text Placeholder 3">
            <a:extLst>
              <a:ext uri="{FF2B5EF4-FFF2-40B4-BE49-F238E27FC236}">
                <a16:creationId xmlns:a16="http://schemas.microsoft.com/office/drawing/2014/main" id="{AC0812A9-52D2-F7C0-D0FC-82FCDF7E1688}"/>
              </a:ext>
            </a:extLst>
          </p:cNvPr>
          <p:cNvSpPr>
            <a:spLocks noGrp="1" noChangeArrowheads="1"/>
          </p:cNvSpPr>
          <p:nvPr>
            <p:ph type="body" sz="quarter" idx="11"/>
          </p:nvPr>
        </p:nvSpPr>
        <p:spPr>
          <a:xfrm>
            <a:off x="620713" y="1362075"/>
            <a:ext cx="3951287" cy="431800"/>
          </a:xfrm>
          <a:solidFill>
            <a:schemeClr val="accent1"/>
          </a:solidFill>
        </p:spPr>
        <p:txBody>
          <a:bodyPr lIns="91440" tIns="91440" rIns="91440" bIns="91440"/>
          <a:lstStyle/>
          <a:p>
            <a:pPr marL="0" indent="0" eaLnBrk="1" hangingPunct="1">
              <a:buClr>
                <a:srgbClr val="C00000"/>
              </a:buClr>
              <a:buFont typeface="Arial" panose="020B0604020202020204" pitchFamily="34" charset="0"/>
              <a:buNone/>
            </a:pPr>
            <a:r>
              <a:rPr lang="en-US" altLang="en-US" b="1">
                <a:solidFill>
                  <a:schemeClr val="bg1"/>
                </a:solidFill>
              </a:rPr>
              <a:t>Prospect and set up meetings</a:t>
            </a:r>
          </a:p>
        </p:txBody>
      </p:sp>
      <p:sp>
        <p:nvSpPr>
          <p:cNvPr id="62468" name="Rectangle 2">
            <a:extLst>
              <a:ext uri="{FF2B5EF4-FFF2-40B4-BE49-F238E27FC236}">
                <a16:creationId xmlns:a16="http://schemas.microsoft.com/office/drawing/2014/main" id="{5F0B7065-6F7A-6CAC-17FB-CA982FFDEF82}"/>
              </a:ext>
            </a:extLst>
          </p:cNvPr>
          <p:cNvSpPr>
            <a:spLocks noChangeArrowheads="1"/>
          </p:cNvSpPr>
          <p:nvPr/>
        </p:nvSpPr>
        <p:spPr bwMode="auto">
          <a:xfrm>
            <a:off x="620713" y="1873250"/>
            <a:ext cx="3951287" cy="43021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US" altLang="en-US" sz="1600" b="1">
                <a:solidFill>
                  <a:schemeClr val="bg1"/>
                </a:solidFill>
              </a:rPr>
              <a:t>Gather financial data</a:t>
            </a:r>
            <a:endParaRPr lang="en-US" altLang="en-US" sz="1600">
              <a:solidFill>
                <a:schemeClr val="bg1"/>
              </a:solidFill>
            </a:endParaRPr>
          </a:p>
        </p:txBody>
      </p:sp>
      <p:sp>
        <p:nvSpPr>
          <p:cNvPr id="62469" name="Rectangle 4">
            <a:extLst>
              <a:ext uri="{FF2B5EF4-FFF2-40B4-BE49-F238E27FC236}">
                <a16:creationId xmlns:a16="http://schemas.microsoft.com/office/drawing/2014/main" id="{0E866E01-22A8-1BFF-F0F4-77F7BAC337ED}"/>
              </a:ext>
            </a:extLst>
          </p:cNvPr>
          <p:cNvSpPr>
            <a:spLocks noChangeArrowheads="1"/>
          </p:cNvSpPr>
          <p:nvPr/>
        </p:nvSpPr>
        <p:spPr bwMode="auto">
          <a:xfrm>
            <a:off x="620713" y="2384425"/>
            <a:ext cx="3951287" cy="4302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t>Determine needs</a:t>
            </a:r>
            <a:endParaRPr lang="en-US" altLang="en-US" sz="1600"/>
          </a:p>
        </p:txBody>
      </p:sp>
      <p:sp>
        <p:nvSpPr>
          <p:cNvPr id="62470" name="Rectangle 5">
            <a:extLst>
              <a:ext uri="{FF2B5EF4-FFF2-40B4-BE49-F238E27FC236}">
                <a16:creationId xmlns:a16="http://schemas.microsoft.com/office/drawing/2014/main" id="{5FF83CC2-7D57-3C32-1376-0C28BEFFF2B2}"/>
              </a:ext>
            </a:extLst>
          </p:cNvPr>
          <p:cNvSpPr>
            <a:spLocks noChangeArrowheads="1"/>
          </p:cNvSpPr>
          <p:nvPr/>
        </p:nvSpPr>
        <p:spPr bwMode="auto">
          <a:xfrm>
            <a:off x="620713" y="2894013"/>
            <a:ext cx="3951287" cy="4318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Request illustrations</a:t>
            </a:r>
          </a:p>
        </p:txBody>
      </p:sp>
      <p:sp>
        <p:nvSpPr>
          <p:cNvPr id="62471" name="Rectangle 6">
            <a:extLst>
              <a:ext uri="{FF2B5EF4-FFF2-40B4-BE49-F238E27FC236}">
                <a16:creationId xmlns:a16="http://schemas.microsoft.com/office/drawing/2014/main" id="{72DE622F-FED0-8459-E0C6-64C3EAACC04F}"/>
              </a:ext>
            </a:extLst>
          </p:cNvPr>
          <p:cNvSpPr>
            <a:spLocks noChangeArrowheads="1"/>
          </p:cNvSpPr>
          <p:nvPr/>
        </p:nvSpPr>
        <p:spPr bwMode="auto">
          <a:xfrm>
            <a:off x="620713" y="3405188"/>
            <a:ext cx="3951287" cy="4318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Review the “policy people”</a:t>
            </a:r>
          </a:p>
        </p:txBody>
      </p:sp>
      <p:sp>
        <p:nvSpPr>
          <p:cNvPr id="62472" name="Rectangle 7">
            <a:extLst>
              <a:ext uri="{FF2B5EF4-FFF2-40B4-BE49-F238E27FC236}">
                <a16:creationId xmlns:a16="http://schemas.microsoft.com/office/drawing/2014/main" id="{F9C141EE-0A19-D0E4-3B59-71B16F21DBDC}"/>
              </a:ext>
            </a:extLst>
          </p:cNvPr>
          <p:cNvSpPr>
            <a:spLocks noChangeArrowheads="1"/>
          </p:cNvSpPr>
          <p:nvPr/>
        </p:nvSpPr>
        <p:spPr bwMode="auto">
          <a:xfrm>
            <a:off x="620713" y="3916363"/>
            <a:ext cx="3951287" cy="4302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Evaluate policy performance</a:t>
            </a:r>
          </a:p>
        </p:txBody>
      </p:sp>
      <p:sp>
        <p:nvSpPr>
          <p:cNvPr id="62473" name="Rectangle 8">
            <a:extLst>
              <a:ext uri="{FF2B5EF4-FFF2-40B4-BE49-F238E27FC236}">
                <a16:creationId xmlns:a16="http://schemas.microsoft.com/office/drawing/2014/main" id="{C8A82A1E-27D5-87D9-F85F-30C852ED0491}"/>
              </a:ext>
            </a:extLst>
          </p:cNvPr>
          <p:cNvSpPr>
            <a:spLocks noChangeArrowheads="1"/>
          </p:cNvSpPr>
          <p:nvPr/>
        </p:nvSpPr>
        <p:spPr bwMode="auto">
          <a:xfrm>
            <a:off x="620713" y="4427538"/>
            <a:ext cx="3951287" cy="4302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Contact your Lincoln representative</a:t>
            </a:r>
            <a:endParaRPr lang="en-US" altLang="en-US" sz="1600">
              <a:solidFill>
                <a:schemeClr val="bg1"/>
              </a:solidFill>
            </a:endParaRPr>
          </a:p>
        </p:txBody>
      </p:sp>
      <p:sp>
        <p:nvSpPr>
          <p:cNvPr id="62474" name="Rectangle 9">
            <a:extLst>
              <a:ext uri="{FF2B5EF4-FFF2-40B4-BE49-F238E27FC236}">
                <a16:creationId xmlns:a16="http://schemas.microsoft.com/office/drawing/2014/main" id="{CDE6116D-1672-BC29-0F3B-BE8F36E2F681}"/>
              </a:ext>
            </a:extLst>
          </p:cNvPr>
          <p:cNvSpPr>
            <a:spLocks noChangeArrowheads="1"/>
          </p:cNvSpPr>
          <p:nvPr/>
        </p:nvSpPr>
        <p:spPr bwMode="auto">
          <a:xfrm>
            <a:off x="620713" y="4937125"/>
            <a:ext cx="3951287" cy="4318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Present findings and recommendations</a:t>
            </a:r>
          </a:p>
        </p:txBody>
      </p:sp>
      <p:sp>
        <p:nvSpPr>
          <p:cNvPr id="62475" name="Rectangle 11">
            <a:extLst>
              <a:ext uri="{FF2B5EF4-FFF2-40B4-BE49-F238E27FC236}">
                <a16:creationId xmlns:a16="http://schemas.microsoft.com/office/drawing/2014/main" id="{1C5E2857-DE45-8AD0-9315-990ACB29C198}"/>
              </a:ext>
            </a:extLst>
          </p:cNvPr>
          <p:cNvSpPr>
            <a:spLocks noChangeArrowheads="1"/>
          </p:cNvSpPr>
          <p:nvPr/>
        </p:nvSpPr>
        <p:spPr bwMode="auto">
          <a:xfrm>
            <a:off x="6092825" y="2476500"/>
            <a:ext cx="3059113"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marL="342900" indent="-342900">
              <a:defRPr>
                <a:solidFill>
                  <a:schemeClr val="tx1"/>
                </a:solidFill>
                <a:latin typeface="Calibri" panose="020F0502020204030204" pitchFamily="34" charset="0"/>
              </a:defRPr>
            </a:lvl1pPr>
            <a:lvl2pPr marL="29210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lvl="1" eaLnBrk="1" hangingPunct="1">
              <a:buClr>
                <a:schemeClr val="accent1"/>
              </a:buClr>
              <a:buFont typeface="Wingdings" panose="05000000000000000000" pitchFamily="2" charset="2"/>
              <a:buChar char="§"/>
            </a:pPr>
            <a:r>
              <a:rPr lang="en-US" altLang="en-US" sz="1600"/>
              <a:t>Using the </a:t>
            </a:r>
            <a:r>
              <a:rPr lang="en-US" altLang="en-US" sz="1600" i="1"/>
              <a:t>Client Policy Worksheet</a:t>
            </a:r>
          </a:p>
        </p:txBody>
      </p:sp>
      <p:pic>
        <p:nvPicPr>
          <p:cNvPr id="62476" name="Picture 12">
            <a:extLst>
              <a:ext uri="{FF2B5EF4-FFF2-40B4-BE49-F238E27FC236}">
                <a16:creationId xmlns:a16="http://schemas.microsoft.com/office/drawing/2014/main" id="{B7431114-0F0A-557D-2F73-4CF71E11CCF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455150" y="1554163"/>
            <a:ext cx="1765300" cy="2282825"/>
          </a:xfrm>
          <a:prstGeom prst="rect">
            <a:avLst/>
          </a:prstGeom>
          <a:noFill/>
          <a:ln w="6350">
            <a:solidFill>
              <a:srgbClr val="BFBFBF"/>
            </a:solidFill>
            <a:miter lim="800000"/>
            <a:headEnd/>
            <a:tailEnd/>
          </a:ln>
          <a:extLst>
            <a:ext uri="{909E8E84-426E-40DD-AFC4-6F175D3DCCD1}">
              <a14:hiddenFill xmlns:a14="http://schemas.microsoft.com/office/drawing/2010/main">
                <a:solidFill>
                  <a:srgbClr val="FFFFFF"/>
                </a:solidFill>
              </a14:hiddenFill>
            </a:ext>
          </a:extLst>
        </p:spPr>
      </p:pic>
      <p:sp>
        <p:nvSpPr>
          <p:cNvPr id="62477" name="Rectangle 15">
            <a:extLst>
              <a:ext uri="{FF2B5EF4-FFF2-40B4-BE49-F238E27FC236}">
                <a16:creationId xmlns:a16="http://schemas.microsoft.com/office/drawing/2014/main" id="{CCE69E14-2933-DAE3-7CDC-A04CA73BEC58}"/>
              </a:ext>
            </a:extLst>
          </p:cNvPr>
          <p:cNvSpPr>
            <a:spLocks noChangeArrowheads="1"/>
          </p:cNvSpPr>
          <p:nvPr/>
        </p:nvSpPr>
        <p:spPr bwMode="auto">
          <a:xfrm>
            <a:off x="9455150" y="3875088"/>
            <a:ext cx="1778000" cy="18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lnSpc>
                <a:spcPts val="1400"/>
              </a:lnSpc>
            </a:pPr>
            <a:r>
              <a:rPr lang="en-US" altLang="en-US" sz="1200">
                <a:hlinkClick r:id="rId4"/>
              </a:rPr>
              <a:t>Policy review worksheet </a:t>
            </a:r>
            <a:endParaRPr lang="en-US" altLang="en-US" sz="12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27A682-6B10-65CD-CFA6-C8BD58D8D76A}"/>
              </a:ext>
            </a:extLst>
          </p:cNvPr>
          <p:cNvSpPr>
            <a:spLocks noGrp="1"/>
          </p:cNvSpPr>
          <p:nvPr>
            <p:ph type="title"/>
          </p:nvPr>
        </p:nvSpPr>
        <p:spPr>
          <a:xfrm>
            <a:off x="578068" y="320775"/>
            <a:ext cx="11036808" cy="521208"/>
          </a:xfrm>
        </p:spPr>
        <p:txBody>
          <a:bodyPr rtlCol="0">
            <a:noAutofit/>
          </a:bodyPr>
          <a:lstStyle/>
          <a:p>
            <a:pPr eaLnBrk="1" fontAlgn="auto" hangingPunct="1">
              <a:spcAft>
                <a:spcPts val="0"/>
              </a:spcAft>
              <a:defRPr/>
            </a:pPr>
            <a:r>
              <a:rPr lang="en-US" dirty="0"/>
              <a:t> Your policy review checklist</a:t>
            </a:r>
            <a:endParaRPr lang="en-US" dirty="0">
              <a:highlight>
                <a:srgbClr val="FFFF00"/>
              </a:highlight>
            </a:endParaRPr>
          </a:p>
        </p:txBody>
      </p:sp>
      <p:sp>
        <p:nvSpPr>
          <p:cNvPr id="64515" name="Text Placeholder 3">
            <a:extLst>
              <a:ext uri="{FF2B5EF4-FFF2-40B4-BE49-F238E27FC236}">
                <a16:creationId xmlns:a16="http://schemas.microsoft.com/office/drawing/2014/main" id="{B7EC13D4-8DAD-E36B-6104-0DEF24BA0E4F}"/>
              </a:ext>
            </a:extLst>
          </p:cNvPr>
          <p:cNvSpPr>
            <a:spLocks noGrp="1" noChangeArrowheads="1"/>
          </p:cNvSpPr>
          <p:nvPr>
            <p:ph type="body" sz="quarter" idx="11"/>
          </p:nvPr>
        </p:nvSpPr>
        <p:spPr>
          <a:xfrm>
            <a:off x="620713" y="1362075"/>
            <a:ext cx="3951287" cy="431800"/>
          </a:xfrm>
          <a:solidFill>
            <a:schemeClr val="accent1"/>
          </a:solidFill>
        </p:spPr>
        <p:txBody>
          <a:bodyPr lIns="91440" tIns="91440" rIns="91440" bIns="91440"/>
          <a:lstStyle/>
          <a:p>
            <a:pPr marL="0" indent="0" eaLnBrk="1" hangingPunct="1">
              <a:buClr>
                <a:srgbClr val="C00000"/>
              </a:buClr>
              <a:buFont typeface="Arial" panose="020B0604020202020204" pitchFamily="34" charset="0"/>
              <a:buNone/>
            </a:pPr>
            <a:r>
              <a:rPr lang="en-US" altLang="en-US" b="1">
                <a:solidFill>
                  <a:schemeClr val="bg1"/>
                </a:solidFill>
              </a:rPr>
              <a:t>Prospect and set up meetings</a:t>
            </a:r>
          </a:p>
        </p:txBody>
      </p:sp>
      <p:sp>
        <p:nvSpPr>
          <p:cNvPr id="64516" name="Rectangle 2">
            <a:extLst>
              <a:ext uri="{FF2B5EF4-FFF2-40B4-BE49-F238E27FC236}">
                <a16:creationId xmlns:a16="http://schemas.microsoft.com/office/drawing/2014/main" id="{2A18C210-7B4D-6F3B-C77D-4FB35E641A3B}"/>
              </a:ext>
            </a:extLst>
          </p:cNvPr>
          <p:cNvSpPr>
            <a:spLocks noChangeArrowheads="1"/>
          </p:cNvSpPr>
          <p:nvPr/>
        </p:nvSpPr>
        <p:spPr bwMode="auto">
          <a:xfrm>
            <a:off x="620713" y="1873250"/>
            <a:ext cx="3951287" cy="43021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US" altLang="en-US" sz="1600" b="1">
                <a:solidFill>
                  <a:schemeClr val="bg1"/>
                </a:solidFill>
              </a:rPr>
              <a:t>Gather financial data</a:t>
            </a:r>
            <a:endParaRPr lang="en-US" altLang="en-US" sz="1600">
              <a:solidFill>
                <a:schemeClr val="bg1"/>
              </a:solidFill>
            </a:endParaRPr>
          </a:p>
        </p:txBody>
      </p:sp>
      <p:sp>
        <p:nvSpPr>
          <p:cNvPr id="64517" name="Rectangle 4">
            <a:extLst>
              <a:ext uri="{FF2B5EF4-FFF2-40B4-BE49-F238E27FC236}">
                <a16:creationId xmlns:a16="http://schemas.microsoft.com/office/drawing/2014/main" id="{720A4C9A-91C2-D1E8-F779-CD9263FBE721}"/>
              </a:ext>
            </a:extLst>
          </p:cNvPr>
          <p:cNvSpPr>
            <a:spLocks noChangeArrowheads="1"/>
          </p:cNvSpPr>
          <p:nvPr/>
        </p:nvSpPr>
        <p:spPr bwMode="auto">
          <a:xfrm>
            <a:off x="620713" y="2384425"/>
            <a:ext cx="3951287" cy="43021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Determine needs</a:t>
            </a:r>
            <a:endParaRPr lang="en-US" altLang="en-US" sz="1600">
              <a:solidFill>
                <a:schemeClr val="bg1"/>
              </a:solidFill>
            </a:endParaRPr>
          </a:p>
        </p:txBody>
      </p:sp>
      <p:sp>
        <p:nvSpPr>
          <p:cNvPr id="64518" name="Rectangle 5">
            <a:extLst>
              <a:ext uri="{FF2B5EF4-FFF2-40B4-BE49-F238E27FC236}">
                <a16:creationId xmlns:a16="http://schemas.microsoft.com/office/drawing/2014/main" id="{30445508-8CDA-3793-E7B9-1CCF58CD93AD}"/>
              </a:ext>
            </a:extLst>
          </p:cNvPr>
          <p:cNvSpPr>
            <a:spLocks noChangeArrowheads="1"/>
          </p:cNvSpPr>
          <p:nvPr/>
        </p:nvSpPr>
        <p:spPr bwMode="auto">
          <a:xfrm>
            <a:off x="620713" y="2894013"/>
            <a:ext cx="3951287" cy="4318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t>Request illustrations</a:t>
            </a:r>
          </a:p>
        </p:txBody>
      </p:sp>
      <p:sp>
        <p:nvSpPr>
          <p:cNvPr id="64519" name="Rectangle 6">
            <a:extLst>
              <a:ext uri="{FF2B5EF4-FFF2-40B4-BE49-F238E27FC236}">
                <a16:creationId xmlns:a16="http://schemas.microsoft.com/office/drawing/2014/main" id="{183BFFE9-4E29-BFBE-58D3-817180165B11}"/>
              </a:ext>
            </a:extLst>
          </p:cNvPr>
          <p:cNvSpPr>
            <a:spLocks noChangeArrowheads="1"/>
          </p:cNvSpPr>
          <p:nvPr/>
        </p:nvSpPr>
        <p:spPr bwMode="auto">
          <a:xfrm>
            <a:off x="620713" y="3405188"/>
            <a:ext cx="3951287" cy="4318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Review the “policy people”</a:t>
            </a:r>
          </a:p>
        </p:txBody>
      </p:sp>
      <p:sp>
        <p:nvSpPr>
          <p:cNvPr id="64520" name="Rectangle 7">
            <a:extLst>
              <a:ext uri="{FF2B5EF4-FFF2-40B4-BE49-F238E27FC236}">
                <a16:creationId xmlns:a16="http://schemas.microsoft.com/office/drawing/2014/main" id="{7186A188-846E-D210-9346-C9FDB9EA9FF6}"/>
              </a:ext>
            </a:extLst>
          </p:cNvPr>
          <p:cNvSpPr>
            <a:spLocks noChangeArrowheads="1"/>
          </p:cNvSpPr>
          <p:nvPr/>
        </p:nvSpPr>
        <p:spPr bwMode="auto">
          <a:xfrm>
            <a:off x="620713" y="3916363"/>
            <a:ext cx="3951287" cy="4302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Evaluate policy performance</a:t>
            </a:r>
          </a:p>
        </p:txBody>
      </p:sp>
      <p:sp>
        <p:nvSpPr>
          <p:cNvPr id="64521" name="Rectangle 8">
            <a:extLst>
              <a:ext uri="{FF2B5EF4-FFF2-40B4-BE49-F238E27FC236}">
                <a16:creationId xmlns:a16="http://schemas.microsoft.com/office/drawing/2014/main" id="{FD49D86D-4B60-BC21-C4DA-C649DFA8CC96}"/>
              </a:ext>
            </a:extLst>
          </p:cNvPr>
          <p:cNvSpPr>
            <a:spLocks noChangeArrowheads="1"/>
          </p:cNvSpPr>
          <p:nvPr/>
        </p:nvSpPr>
        <p:spPr bwMode="auto">
          <a:xfrm>
            <a:off x="620713" y="4427538"/>
            <a:ext cx="3951287" cy="4302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Contact your Lincoln representative</a:t>
            </a:r>
            <a:endParaRPr lang="en-US" altLang="en-US" sz="1600">
              <a:solidFill>
                <a:schemeClr val="bg1"/>
              </a:solidFill>
            </a:endParaRPr>
          </a:p>
        </p:txBody>
      </p:sp>
      <p:sp>
        <p:nvSpPr>
          <p:cNvPr id="64522" name="Rectangle 9">
            <a:extLst>
              <a:ext uri="{FF2B5EF4-FFF2-40B4-BE49-F238E27FC236}">
                <a16:creationId xmlns:a16="http://schemas.microsoft.com/office/drawing/2014/main" id="{D980052E-3AA0-0AC7-EB6E-3C0A3BDBEE3F}"/>
              </a:ext>
            </a:extLst>
          </p:cNvPr>
          <p:cNvSpPr>
            <a:spLocks noChangeArrowheads="1"/>
          </p:cNvSpPr>
          <p:nvPr/>
        </p:nvSpPr>
        <p:spPr bwMode="auto">
          <a:xfrm>
            <a:off x="620713" y="4937125"/>
            <a:ext cx="3951287" cy="4318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Present findings and recommendations</a:t>
            </a:r>
          </a:p>
        </p:txBody>
      </p:sp>
      <p:sp>
        <p:nvSpPr>
          <p:cNvPr id="64523" name="Rectangle 12">
            <a:extLst>
              <a:ext uri="{FF2B5EF4-FFF2-40B4-BE49-F238E27FC236}">
                <a16:creationId xmlns:a16="http://schemas.microsoft.com/office/drawing/2014/main" id="{85D406AC-ADC6-3F9F-42D0-6CEAAF743AD1}"/>
              </a:ext>
            </a:extLst>
          </p:cNvPr>
          <p:cNvSpPr>
            <a:spLocks noChangeArrowheads="1"/>
          </p:cNvSpPr>
          <p:nvPr/>
        </p:nvSpPr>
        <p:spPr bwMode="auto">
          <a:xfrm>
            <a:off x="6096000" y="2994025"/>
            <a:ext cx="4724400"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285750" indent="-28575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spcAft>
                <a:spcPts val="600"/>
              </a:spcAft>
              <a:buClr>
                <a:srgbClr val="C00000"/>
              </a:buClr>
              <a:buFont typeface="Wingdings" panose="05000000000000000000" pitchFamily="2" charset="2"/>
              <a:buChar char="§"/>
            </a:pPr>
            <a:r>
              <a:rPr lang="en-US" altLang="en-US" sz="1600"/>
              <a:t>A variety of different projections can be created to best meet a client’s objectives</a:t>
            </a:r>
          </a:p>
          <a:p>
            <a:pPr eaLnBrk="1" hangingPunct="1">
              <a:spcAft>
                <a:spcPts val="600"/>
              </a:spcAft>
              <a:buClr>
                <a:srgbClr val="C00000"/>
              </a:buClr>
              <a:buFont typeface="Wingdings" panose="05000000000000000000" pitchFamily="2" charset="2"/>
              <a:buChar char="§"/>
            </a:pPr>
            <a:r>
              <a:rPr lang="en-US" altLang="en-US" sz="1600"/>
              <a:t>Send the request to: CustServSupportTeam@lfg.com</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C6AED7-5F12-6FB1-1830-22D66E145702}"/>
              </a:ext>
            </a:extLst>
          </p:cNvPr>
          <p:cNvSpPr>
            <a:spLocks noGrp="1"/>
          </p:cNvSpPr>
          <p:nvPr>
            <p:ph type="title"/>
          </p:nvPr>
        </p:nvSpPr>
        <p:spPr>
          <a:xfrm>
            <a:off x="578068" y="320775"/>
            <a:ext cx="11036808" cy="521208"/>
          </a:xfrm>
        </p:spPr>
        <p:txBody>
          <a:bodyPr rtlCol="0">
            <a:noAutofit/>
          </a:bodyPr>
          <a:lstStyle/>
          <a:p>
            <a:pPr eaLnBrk="1" fontAlgn="auto" hangingPunct="1">
              <a:spcAft>
                <a:spcPts val="0"/>
              </a:spcAft>
              <a:defRPr/>
            </a:pPr>
            <a:r>
              <a:rPr lang="en-US" dirty="0"/>
              <a:t> Your policy review checklist</a:t>
            </a:r>
            <a:endParaRPr lang="en-US" dirty="0">
              <a:highlight>
                <a:srgbClr val="FFFF00"/>
              </a:highlight>
            </a:endParaRPr>
          </a:p>
        </p:txBody>
      </p:sp>
      <p:sp>
        <p:nvSpPr>
          <p:cNvPr id="66563" name="Text Placeholder 3">
            <a:extLst>
              <a:ext uri="{FF2B5EF4-FFF2-40B4-BE49-F238E27FC236}">
                <a16:creationId xmlns:a16="http://schemas.microsoft.com/office/drawing/2014/main" id="{286EE09F-CEAC-584E-9A6A-903490F2F65A}"/>
              </a:ext>
            </a:extLst>
          </p:cNvPr>
          <p:cNvSpPr>
            <a:spLocks noGrp="1" noChangeArrowheads="1"/>
          </p:cNvSpPr>
          <p:nvPr>
            <p:ph type="body" sz="quarter" idx="11"/>
          </p:nvPr>
        </p:nvSpPr>
        <p:spPr>
          <a:xfrm>
            <a:off x="620713" y="1362075"/>
            <a:ext cx="3951287" cy="431800"/>
          </a:xfrm>
          <a:solidFill>
            <a:schemeClr val="accent1"/>
          </a:solidFill>
        </p:spPr>
        <p:txBody>
          <a:bodyPr lIns="91440" tIns="91440" rIns="91440" bIns="91440"/>
          <a:lstStyle/>
          <a:p>
            <a:pPr marL="0" indent="0" eaLnBrk="1" hangingPunct="1">
              <a:buClr>
                <a:srgbClr val="C00000"/>
              </a:buClr>
              <a:buFont typeface="Arial" panose="020B0604020202020204" pitchFamily="34" charset="0"/>
              <a:buNone/>
            </a:pPr>
            <a:r>
              <a:rPr lang="en-US" altLang="en-US" b="1">
                <a:solidFill>
                  <a:schemeClr val="bg1"/>
                </a:solidFill>
              </a:rPr>
              <a:t>Prospect and set up meetings</a:t>
            </a:r>
          </a:p>
        </p:txBody>
      </p:sp>
      <p:sp>
        <p:nvSpPr>
          <p:cNvPr id="66564" name="Rectangle 2">
            <a:extLst>
              <a:ext uri="{FF2B5EF4-FFF2-40B4-BE49-F238E27FC236}">
                <a16:creationId xmlns:a16="http://schemas.microsoft.com/office/drawing/2014/main" id="{1B15E5A6-C193-73E5-43A3-66E3ED0BA274}"/>
              </a:ext>
            </a:extLst>
          </p:cNvPr>
          <p:cNvSpPr>
            <a:spLocks noChangeArrowheads="1"/>
          </p:cNvSpPr>
          <p:nvPr/>
        </p:nvSpPr>
        <p:spPr bwMode="auto">
          <a:xfrm>
            <a:off x="620713" y="1873250"/>
            <a:ext cx="3951287" cy="43021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US" altLang="en-US" sz="1600" b="1">
                <a:solidFill>
                  <a:schemeClr val="bg1"/>
                </a:solidFill>
              </a:rPr>
              <a:t>Gather financial data</a:t>
            </a:r>
            <a:endParaRPr lang="en-US" altLang="en-US" sz="1600">
              <a:solidFill>
                <a:schemeClr val="bg1"/>
              </a:solidFill>
            </a:endParaRPr>
          </a:p>
        </p:txBody>
      </p:sp>
      <p:sp>
        <p:nvSpPr>
          <p:cNvPr id="66565" name="Rectangle 4">
            <a:extLst>
              <a:ext uri="{FF2B5EF4-FFF2-40B4-BE49-F238E27FC236}">
                <a16:creationId xmlns:a16="http://schemas.microsoft.com/office/drawing/2014/main" id="{8F69D3F6-C53C-125C-1E91-C927870B8D08}"/>
              </a:ext>
            </a:extLst>
          </p:cNvPr>
          <p:cNvSpPr>
            <a:spLocks noChangeArrowheads="1"/>
          </p:cNvSpPr>
          <p:nvPr/>
        </p:nvSpPr>
        <p:spPr bwMode="auto">
          <a:xfrm>
            <a:off x="620713" y="2384425"/>
            <a:ext cx="3951287" cy="43021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Determine needs</a:t>
            </a:r>
            <a:endParaRPr lang="en-US" altLang="en-US" sz="1600">
              <a:solidFill>
                <a:schemeClr val="bg1"/>
              </a:solidFill>
            </a:endParaRPr>
          </a:p>
        </p:txBody>
      </p:sp>
      <p:sp>
        <p:nvSpPr>
          <p:cNvPr id="66566" name="Rectangle 5">
            <a:extLst>
              <a:ext uri="{FF2B5EF4-FFF2-40B4-BE49-F238E27FC236}">
                <a16:creationId xmlns:a16="http://schemas.microsoft.com/office/drawing/2014/main" id="{968D5D3D-B1C3-A209-AF61-8AB3724248E5}"/>
              </a:ext>
            </a:extLst>
          </p:cNvPr>
          <p:cNvSpPr>
            <a:spLocks noChangeArrowheads="1"/>
          </p:cNvSpPr>
          <p:nvPr/>
        </p:nvSpPr>
        <p:spPr bwMode="auto">
          <a:xfrm>
            <a:off x="620713" y="2894013"/>
            <a:ext cx="3951287" cy="4318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Request illustrations</a:t>
            </a:r>
          </a:p>
        </p:txBody>
      </p:sp>
      <p:sp>
        <p:nvSpPr>
          <p:cNvPr id="66567" name="Rectangle 6">
            <a:extLst>
              <a:ext uri="{FF2B5EF4-FFF2-40B4-BE49-F238E27FC236}">
                <a16:creationId xmlns:a16="http://schemas.microsoft.com/office/drawing/2014/main" id="{3DA2F038-3594-4B77-9946-1365B26701EE}"/>
              </a:ext>
            </a:extLst>
          </p:cNvPr>
          <p:cNvSpPr>
            <a:spLocks noChangeArrowheads="1"/>
          </p:cNvSpPr>
          <p:nvPr/>
        </p:nvSpPr>
        <p:spPr bwMode="auto">
          <a:xfrm>
            <a:off x="620713" y="3405188"/>
            <a:ext cx="3951287" cy="4318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t>Review the “policy people”</a:t>
            </a:r>
          </a:p>
        </p:txBody>
      </p:sp>
      <p:sp>
        <p:nvSpPr>
          <p:cNvPr id="66568" name="Rectangle 7">
            <a:extLst>
              <a:ext uri="{FF2B5EF4-FFF2-40B4-BE49-F238E27FC236}">
                <a16:creationId xmlns:a16="http://schemas.microsoft.com/office/drawing/2014/main" id="{86F42C83-8EB0-A499-8F59-97CA54C74378}"/>
              </a:ext>
            </a:extLst>
          </p:cNvPr>
          <p:cNvSpPr>
            <a:spLocks noChangeArrowheads="1"/>
          </p:cNvSpPr>
          <p:nvPr/>
        </p:nvSpPr>
        <p:spPr bwMode="auto">
          <a:xfrm>
            <a:off x="620713" y="3916363"/>
            <a:ext cx="3951287" cy="4302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Evaluate policy performance</a:t>
            </a:r>
          </a:p>
        </p:txBody>
      </p:sp>
      <p:sp>
        <p:nvSpPr>
          <p:cNvPr id="66569" name="Rectangle 8">
            <a:extLst>
              <a:ext uri="{FF2B5EF4-FFF2-40B4-BE49-F238E27FC236}">
                <a16:creationId xmlns:a16="http://schemas.microsoft.com/office/drawing/2014/main" id="{E61EC813-290D-9E68-1EE8-A534C32C22CA}"/>
              </a:ext>
            </a:extLst>
          </p:cNvPr>
          <p:cNvSpPr>
            <a:spLocks noChangeArrowheads="1"/>
          </p:cNvSpPr>
          <p:nvPr/>
        </p:nvSpPr>
        <p:spPr bwMode="auto">
          <a:xfrm>
            <a:off x="620713" y="4427538"/>
            <a:ext cx="3951287" cy="4302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Contact your Lincoln representative</a:t>
            </a:r>
            <a:endParaRPr lang="en-US" altLang="en-US" sz="1600">
              <a:solidFill>
                <a:schemeClr val="bg1"/>
              </a:solidFill>
            </a:endParaRPr>
          </a:p>
        </p:txBody>
      </p:sp>
      <p:sp>
        <p:nvSpPr>
          <p:cNvPr id="66570" name="Rectangle 9">
            <a:extLst>
              <a:ext uri="{FF2B5EF4-FFF2-40B4-BE49-F238E27FC236}">
                <a16:creationId xmlns:a16="http://schemas.microsoft.com/office/drawing/2014/main" id="{844FE5AC-F134-CF0C-2546-F36DAB535B68}"/>
              </a:ext>
            </a:extLst>
          </p:cNvPr>
          <p:cNvSpPr>
            <a:spLocks noChangeArrowheads="1"/>
          </p:cNvSpPr>
          <p:nvPr/>
        </p:nvSpPr>
        <p:spPr bwMode="auto">
          <a:xfrm>
            <a:off x="620713" y="4937125"/>
            <a:ext cx="3951287" cy="4318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Present findings and recommendations</a:t>
            </a:r>
          </a:p>
        </p:txBody>
      </p:sp>
      <p:sp>
        <p:nvSpPr>
          <p:cNvPr id="66571" name="Rectangle 13">
            <a:extLst>
              <a:ext uri="{FF2B5EF4-FFF2-40B4-BE49-F238E27FC236}">
                <a16:creationId xmlns:a16="http://schemas.microsoft.com/office/drawing/2014/main" id="{1E490568-ADA4-60C3-FCE7-641863DA42AF}"/>
              </a:ext>
            </a:extLst>
          </p:cNvPr>
          <p:cNvSpPr>
            <a:spLocks noChangeArrowheads="1"/>
          </p:cNvSpPr>
          <p:nvPr/>
        </p:nvSpPr>
        <p:spPr bwMode="auto">
          <a:xfrm>
            <a:off x="6092825" y="3509963"/>
            <a:ext cx="3279775" cy="1554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285750" indent="-285750">
              <a:defRPr>
                <a:solidFill>
                  <a:schemeClr val="tx1"/>
                </a:solidFill>
                <a:latin typeface="Calibri" panose="020F0502020204030204" pitchFamily="34" charset="0"/>
              </a:defRPr>
            </a:lvl1pPr>
            <a:lvl2pPr marL="2857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spcAft>
                <a:spcPts val="600"/>
              </a:spcAft>
              <a:buClr>
                <a:srgbClr val="C00000"/>
              </a:buClr>
              <a:buFont typeface="Wingdings" panose="05000000000000000000" pitchFamily="2" charset="2"/>
              <a:buChar char="§"/>
            </a:pPr>
            <a:r>
              <a:rPr lang="en-US" altLang="en-US" sz="1600"/>
              <a:t>Learn their motivation for taking out the policy and who was important to them at the time</a:t>
            </a:r>
          </a:p>
          <a:p>
            <a:pPr lvl="1" eaLnBrk="1" hangingPunct="1">
              <a:spcAft>
                <a:spcPts val="600"/>
              </a:spcAft>
              <a:buClr>
                <a:schemeClr val="accent1"/>
              </a:buClr>
              <a:buFont typeface="Wingdings" panose="05000000000000000000" pitchFamily="2" charset="2"/>
              <a:buChar char="§"/>
            </a:pPr>
            <a:r>
              <a:rPr lang="en-US" altLang="en-US" sz="1600"/>
              <a:t>Refer to the “</a:t>
            </a:r>
            <a:r>
              <a:rPr lang="en-US" altLang="en-US" sz="1600" i="1"/>
              <a:t>Ten most common life insurance mistakes and how to avoid them</a:t>
            </a:r>
            <a:r>
              <a:rPr lang="en-US" altLang="en-US" sz="1600"/>
              <a:t>”</a:t>
            </a:r>
          </a:p>
        </p:txBody>
      </p:sp>
      <p:pic>
        <p:nvPicPr>
          <p:cNvPr id="66572" name="Picture 11">
            <a:extLst>
              <a:ext uri="{FF2B5EF4-FFF2-40B4-BE49-F238E27FC236}">
                <a16:creationId xmlns:a16="http://schemas.microsoft.com/office/drawing/2014/main" id="{97AE4AF4-A078-83AE-CF74-EC8A850E959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471025" y="3575050"/>
            <a:ext cx="1995488" cy="1543050"/>
          </a:xfrm>
          <a:prstGeom prst="rect">
            <a:avLst/>
          </a:prstGeom>
          <a:noFill/>
          <a:ln w="6350">
            <a:solidFill>
              <a:srgbClr val="BFBFBF"/>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E2A60D-EB1E-AB25-41DF-C00DF6CA5713}"/>
              </a:ext>
            </a:extLst>
          </p:cNvPr>
          <p:cNvSpPr>
            <a:spLocks noGrp="1"/>
          </p:cNvSpPr>
          <p:nvPr>
            <p:ph type="title"/>
          </p:nvPr>
        </p:nvSpPr>
        <p:spPr>
          <a:xfrm>
            <a:off x="578068" y="320775"/>
            <a:ext cx="11036808" cy="521208"/>
          </a:xfrm>
        </p:spPr>
        <p:txBody>
          <a:bodyPr rtlCol="0">
            <a:noAutofit/>
          </a:bodyPr>
          <a:lstStyle/>
          <a:p>
            <a:pPr eaLnBrk="1" fontAlgn="auto" hangingPunct="1">
              <a:spcAft>
                <a:spcPts val="0"/>
              </a:spcAft>
              <a:defRPr/>
            </a:pPr>
            <a:r>
              <a:rPr lang="en-US" dirty="0"/>
              <a:t> Your policy review checklist</a:t>
            </a:r>
            <a:endParaRPr lang="en-US" dirty="0">
              <a:highlight>
                <a:srgbClr val="FFFF00"/>
              </a:highlight>
            </a:endParaRPr>
          </a:p>
        </p:txBody>
      </p:sp>
      <p:sp>
        <p:nvSpPr>
          <p:cNvPr id="68611" name="Text Placeholder 3">
            <a:extLst>
              <a:ext uri="{FF2B5EF4-FFF2-40B4-BE49-F238E27FC236}">
                <a16:creationId xmlns:a16="http://schemas.microsoft.com/office/drawing/2014/main" id="{92F3C0D4-EEE6-114E-8327-8D8C02BD5594}"/>
              </a:ext>
            </a:extLst>
          </p:cNvPr>
          <p:cNvSpPr>
            <a:spLocks noGrp="1" noChangeArrowheads="1"/>
          </p:cNvSpPr>
          <p:nvPr>
            <p:ph type="body" sz="quarter" idx="11"/>
          </p:nvPr>
        </p:nvSpPr>
        <p:spPr>
          <a:xfrm>
            <a:off x="620713" y="1362075"/>
            <a:ext cx="3951287" cy="431800"/>
          </a:xfrm>
          <a:solidFill>
            <a:schemeClr val="accent1"/>
          </a:solidFill>
        </p:spPr>
        <p:txBody>
          <a:bodyPr lIns="91440" tIns="91440" rIns="91440" bIns="91440"/>
          <a:lstStyle/>
          <a:p>
            <a:pPr marL="0" indent="0" eaLnBrk="1" hangingPunct="1">
              <a:buClr>
                <a:srgbClr val="C00000"/>
              </a:buClr>
              <a:buFont typeface="Arial" panose="020B0604020202020204" pitchFamily="34" charset="0"/>
              <a:buNone/>
            </a:pPr>
            <a:r>
              <a:rPr lang="en-US" altLang="en-US" b="1">
                <a:solidFill>
                  <a:schemeClr val="bg1"/>
                </a:solidFill>
              </a:rPr>
              <a:t>Prospect and set up meetings</a:t>
            </a:r>
          </a:p>
        </p:txBody>
      </p:sp>
      <p:sp>
        <p:nvSpPr>
          <p:cNvPr id="68612" name="Rectangle 2">
            <a:extLst>
              <a:ext uri="{FF2B5EF4-FFF2-40B4-BE49-F238E27FC236}">
                <a16:creationId xmlns:a16="http://schemas.microsoft.com/office/drawing/2014/main" id="{7B2C8D06-734E-5811-DE57-D08897A952DA}"/>
              </a:ext>
            </a:extLst>
          </p:cNvPr>
          <p:cNvSpPr>
            <a:spLocks noChangeArrowheads="1"/>
          </p:cNvSpPr>
          <p:nvPr/>
        </p:nvSpPr>
        <p:spPr bwMode="auto">
          <a:xfrm>
            <a:off x="620713" y="1873250"/>
            <a:ext cx="3951287" cy="43021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US" altLang="en-US" sz="1600" b="1">
                <a:solidFill>
                  <a:schemeClr val="bg1"/>
                </a:solidFill>
              </a:rPr>
              <a:t>Gather financial data</a:t>
            </a:r>
            <a:endParaRPr lang="en-US" altLang="en-US" sz="1600">
              <a:solidFill>
                <a:schemeClr val="bg1"/>
              </a:solidFill>
            </a:endParaRPr>
          </a:p>
        </p:txBody>
      </p:sp>
      <p:sp>
        <p:nvSpPr>
          <p:cNvPr id="68613" name="Rectangle 4">
            <a:extLst>
              <a:ext uri="{FF2B5EF4-FFF2-40B4-BE49-F238E27FC236}">
                <a16:creationId xmlns:a16="http://schemas.microsoft.com/office/drawing/2014/main" id="{2EEF7AF5-CAFE-7752-DA5F-799458226A01}"/>
              </a:ext>
            </a:extLst>
          </p:cNvPr>
          <p:cNvSpPr>
            <a:spLocks noChangeArrowheads="1"/>
          </p:cNvSpPr>
          <p:nvPr/>
        </p:nvSpPr>
        <p:spPr bwMode="auto">
          <a:xfrm>
            <a:off x="620713" y="2384425"/>
            <a:ext cx="3951287" cy="43021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Determine needs</a:t>
            </a:r>
            <a:endParaRPr lang="en-US" altLang="en-US" sz="1600">
              <a:solidFill>
                <a:schemeClr val="bg1"/>
              </a:solidFill>
            </a:endParaRPr>
          </a:p>
        </p:txBody>
      </p:sp>
      <p:sp>
        <p:nvSpPr>
          <p:cNvPr id="68614" name="Rectangle 5">
            <a:extLst>
              <a:ext uri="{FF2B5EF4-FFF2-40B4-BE49-F238E27FC236}">
                <a16:creationId xmlns:a16="http://schemas.microsoft.com/office/drawing/2014/main" id="{58F0768F-3BF2-76B0-C6D3-9A9E14E9A62D}"/>
              </a:ext>
            </a:extLst>
          </p:cNvPr>
          <p:cNvSpPr>
            <a:spLocks noChangeArrowheads="1"/>
          </p:cNvSpPr>
          <p:nvPr/>
        </p:nvSpPr>
        <p:spPr bwMode="auto">
          <a:xfrm>
            <a:off x="620713" y="2894013"/>
            <a:ext cx="3951287" cy="4318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Request illustrations</a:t>
            </a:r>
          </a:p>
        </p:txBody>
      </p:sp>
      <p:sp>
        <p:nvSpPr>
          <p:cNvPr id="68615" name="Rectangle 6">
            <a:extLst>
              <a:ext uri="{FF2B5EF4-FFF2-40B4-BE49-F238E27FC236}">
                <a16:creationId xmlns:a16="http://schemas.microsoft.com/office/drawing/2014/main" id="{413D49DD-4A74-4352-AEC2-B3FCFDD106D1}"/>
              </a:ext>
            </a:extLst>
          </p:cNvPr>
          <p:cNvSpPr>
            <a:spLocks noChangeArrowheads="1"/>
          </p:cNvSpPr>
          <p:nvPr/>
        </p:nvSpPr>
        <p:spPr bwMode="auto">
          <a:xfrm>
            <a:off x="620713" y="3405188"/>
            <a:ext cx="3951287" cy="4318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Review the “policy people”</a:t>
            </a:r>
          </a:p>
        </p:txBody>
      </p:sp>
      <p:sp>
        <p:nvSpPr>
          <p:cNvPr id="68616" name="Rectangle 7">
            <a:extLst>
              <a:ext uri="{FF2B5EF4-FFF2-40B4-BE49-F238E27FC236}">
                <a16:creationId xmlns:a16="http://schemas.microsoft.com/office/drawing/2014/main" id="{8E4217FA-1CC1-60EA-6EE5-AEEFA0248AAF}"/>
              </a:ext>
            </a:extLst>
          </p:cNvPr>
          <p:cNvSpPr>
            <a:spLocks noChangeArrowheads="1"/>
          </p:cNvSpPr>
          <p:nvPr/>
        </p:nvSpPr>
        <p:spPr bwMode="auto">
          <a:xfrm>
            <a:off x="620713" y="3916363"/>
            <a:ext cx="3951287" cy="4302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t>Evaluate policy performance</a:t>
            </a:r>
          </a:p>
        </p:txBody>
      </p:sp>
      <p:sp>
        <p:nvSpPr>
          <p:cNvPr id="68617" name="Rectangle 8">
            <a:extLst>
              <a:ext uri="{FF2B5EF4-FFF2-40B4-BE49-F238E27FC236}">
                <a16:creationId xmlns:a16="http://schemas.microsoft.com/office/drawing/2014/main" id="{756431BA-98CB-5387-8A0D-8A54A5BED03C}"/>
              </a:ext>
            </a:extLst>
          </p:cNvPr>
          <p:cNvSpPr>
            <a:spLocks noChangeArrowheads="1"/>
          </p:cNvSpPr>
          <p:nvPr/>
        </p:nvSpPr>
        <p:spPr bwMode="auto">
          <a:xfrm>
            <a:off x="620713" y="4427538"/>
            <a:ext cx="3951287" cy="4302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Contact your Lincoln representative</a:t>
            </a:r>
            <a:endParaRPr lang="en-US" altLang="en-US" sz="1600">
              <a:solidFill>
                <a:schemeClr val="bg1"/>
              </a:solidFill>
            </a:endParaRPr>
          </a:p>
        </p:txBody>
      </p:sp>
      <p:sp>
        <p:nvSpPr>
          <p:cNvPr id="68618" name="Rectangle 9">
            <a:extLst>
              <a:ext uri="{FF2B5EF4-FFF2-40B4-BE49-F238E27FC236}">
                <a16:creationId xmlns:a16="http://schemas.microsoft.com/office/drawing/2014/main" id="{B3544694-7A1D-3F19-3472-BD27B3262D74}"/>
              </a:ext>
            </a:extLst>
          </p:cNvPr>
          <p:cNvSpPr>
            <a:spLocks noChangeArrowheads="1"/>
          </p:cNvSpPr>
          <p:nvPr/>
        </p:nvSpPr>
        <p:spPr bwMode="auto">
          <a:xfrm>
            <a:off x="620713" y="4937125"/>
            <a:ext cx="3951287" cy="4318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Present findings and recommendations</a:t>
            </a:r>
          </a:p>
        </p:txBody>
      </p:sp>
      <p:sp>
        <p:nvSpPr>
          <p:cNvPr id="68619" name="Rectangle 14">
            <a:extLst>
              <a:ext uri="{FF2B5EF4-FFF2-40B4-BE49-F238E27FC236}">
                <a16:creationId xmlns:a16="http://schemas.microsoft.com/office/drawing/2014/main" id="{AA5F3E49-A81E-C7B2-62B7-4FD535092F43}"/>
              </a:ext>
            </a:extLst>
          </p:cNvPr>
          <p:cNvSpPr>
            <a:spLocks noChangeArrowheads="1"/>
          </p:cNvSpPr>
          <p:nvPr/>
        </p:nvSpPr>
        <p:spPr bwMode="auto">
          <a:xfrm>
            <a:off x="6092825" y="4003675"/>
            <a:ext cx="465137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285750" indent="-28575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buFont typeface="Wingdings" panose="05000000000000000000" pitchFamily="2" charset="2"/>
              <a:buChar char="§"/>
            </a:pPr>
            <a:r>
              <a:rPr lang="en-US" altLang="en-US" sz="1600"/>
              <a:t>Does the policy meet the current needs of the client, or are their better solutions available now?</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18735C-0528-62F7-7F52-47C84A01B3E1}"/>
              </a:ext>
            </a:extLst>
          </p:cNvPr>
          <p:cNvSpPr>
            <a:spLocks noGrp="1"/>
          </p:cNvSpPr>
          <p:nvPr>
            <p:ph type="title"/>
          </p:nvPr>
        </p:nvSpPr>
        <p:spPr>
          <a:xfrm>
            <a:off x="578068" y="320775"/>
            <a:ext cx="11036808" cy="521208"/>
          </a:xfrm>
        </p:spPr>
        <p:txBody>
          <a:bodyPr rtlCol="0">
            <a:noAutofit/>
          </a:bodyPr>
          <a:lstStyle/>
          <a:p>
            <a:pPr eaLnBrk="1" fontAlgn="auto" hangingPunct="1">
              <a:spcAft>
                <a:spcPts val="0"/>
              </a:spcAft>
              <a:defRPr/>
            </a:pPr>
            <a:r>
              <a:rPr lang="en-US" dirty="0"/>
              <a:t> Your policy review checklist</a:t>
            </a:r>
            <a:endParaRPr lang="en-US" dirty="0">
              <a:highlight>
                <a:srgbClr val="FFFF00"/>
              </a:highlight>
            </a:endParaRPr>
          </a:p>
        </p:txBody>
      </p:sp>
      <p:sp>
        <p:nvSpPr>
          <p:cNvPr id="70659" name="Text Placeholder 3">
            <a:extLst>
              <a:ext uri="{FF2B5EF4-FFF2-40B4-BE49-F238E27FC236}">
                <a16:creationId xmlns:a16="http://schemas.microsoft.com/office/drawing/2014/main" id="{3A8BFAE2-4E00-8F05-21B5-455AD2ECDB03}"/>
              </a:ext>
            </a:extLst>
          </p:cNvPr>
          <p:cNvSpPr>
            <a:spLocks noGrp="1" noChangeArrowheads="1"/>
          </p:cNvSpPr>
          <p:nvPr>
            <p:ph type="body" sz="quarter" idx="11"/>
          </p:nvPr>
        </p:nvSpPr>
        <p:spPr>
          <a:xfrm>
            <a:off x="620713" y="1362075"/>
            <a:ext cx="3951287" cy="431800"/>
          </a:xfrm>
          <a:solidFill>
            <a:schemeClr val="accent1"/>
          </a:solidFill>
        </p:spPr>
        <p:txBody>
          <a:bodyPr lIns="91440" tIns="91440" rIns="91440" bIns="91440"/>
          <a:lstStyle/>
          <a:p>
            <a:pPr marL="0" indent="0" eaLnBrk="1" hangingPunct="1">
              <a:buClr>
                <a:srgbClr val="C00000"/>
              </a:buClr>
              <a:buFont typeface="Arial" panose="020B0604020202020204" pitchFamily="34" charset="0"/>
              <a:buNone/>
            </a:pPr>
            <a:r>
              <a:rPr lang="en-US" altLang="en-US" b="1">
                <a:solidFill>
                  <a:schemeClr val="bg1"/>
                </a:solidFill>
              </a:rPr>
              <a:t>Prospect and set up meetings</a:t>
            </a:r>
          </a:p>
        </p:txBody>
      </p:sp>
      <p:sp>
        <p:nvSpPr>
          <p:cNvPr id="70660" name="Rectangle 2">
            <a:extLst>
              <a:ext uri="{FF2B5EF4-FFF2-40B4-BE49-F238E27FC236}">
                <a16:creationId xmlns:a16="http://schemas.microsoft.com/office/drawing/2014/main" id="{23D7E081-998A-B039-1554-3B134D4A93D8}"/>
              </a:ext>
            </a:extLst>
          </p:cNvPr>
          <p:cNvSpPr>
            <a:spLocks noChangeArrowheads="1"/>
          </p:cNvSpPr>
          <p:nvPr/>
        </p:nvSpPr>
        <p:spPr bwMode="auto">
          <a:xfrm>
            <a:off x="620713" y="1873250"/>
            <a:ext cx="3951287" cy="43021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US" altLang="en-US" sz="1600" b="1">
                <a:solidFill>
                  <a:schemeClr val="bg1"/>
                </a:solidFill>
              </a:rPr>
              <a:t>Gather financial data</a:t>
            </a:r>
            <a:endParaRPr lang="en-US" altLang="en-US" sz="1600">
              <a:solidFill>
                <a:schemeClr val="bg1"/>
              </a:solidFill>
            </a:endParaRPr>
          </a:p>
        </p:txBody>
      </p:sp>
      <p:sp>
        <p:nvSpPr>
          <p:cNvPr id="70661" name="Rectangle 4">
            <a:extLst>
              <a:ext uri="{FF2B5EF4-FFF2-40B4-BE49-F238E27FC236}">
                <a16:creationId xmlns:a16="http://schemas.microsoft.com/office/drawing/2014/main" id="{3870E9A2-8A57-FCC7-A6D4-10C0999EB614}"/>
              </a:ext>
            </a:extLst>
          </p:cNvPr>
          <p:cNvSpPr>
            <a:spLocks noChangeArrowheads="1"/>
          </p:cNvSpPr>
          <p:nvPr/>
        </p:nvSpPr>
        <p:spPr bwMode="auto">
          <a:xfrm>
            <a:off x="620713" y="2384425"/>
            <a:ext cx="3951287" cy="43021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Determine needs</a:t>
            </a:r>
            <a:endParaRPr lang="en-US" altLang="en-US" sz="1600">
              <a:solidFill>
                <a:schemeClr val="bg1"/>
              </a:solidFill>
            </a:endParaRPr>
          </a:p>
        </p:txBody>
      </p:sp>
      <p:sp>
        <p:nvSpPr>
          <p:cNvPr id="70662" name="Rectangle 5">
            <a:extLst>
              <a:ext uri="{FF2B5EF4-FFF2-40B4-BE49-F238E27FC236}">
                <a16:creationId xmlns:a16="http://schemas.microsoft.com/office/drawing/2014/main" id="{012CEA06-7269-FAFF-B629-DB351AA3F5F7}"/>
              </a:ext>
            </a:extLst>
          </p:cNvPr>
          <p:cNvSpPr>
            <a:spLocks noChangeArrowheads="1"/>
          </p:cNvSpPr>
          <p:nvPr/>
        </p:nvSpPr>
        <p:spPr bwMode="auto">
          <a:xfrm>
            <a:off x="620713" y="2894013"/>
            <a:ext cx="3951287" cy="4318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Request illustrations</a:t>
            </a:r>
          </a:p>
        </p:txBody>
      </p:sp>
      <p:sp>
        <p:nvSpPr>
          <p:cNvPr id="70663" name="Rectangle 6">
            <a:extLst>
              <a:ext uri="{FF2B5EF4-FFF2-40B4-BE49-F238E27FC236}">
                <a16:creationId xmlns:a16="http://schemas.microsoft.com/office/drawing/2014/main" id="{769AE013-18C2-0B90-5A06-082786BBA512}"/>
              </a:ext>
            </a:extLst>
          </p:cNvPr>
          <p:cNvSpPr>
            <a:spLocks noChangeArrowheads="1"/>
          </p:cNvSpPr>
          <p:nvPr/>
        </p:nvSpPr>
        <p:spPr bwMode="auto">
          <a:xfrm>
            <a:off x="620713" y="3405188"/>
            <a:ext cx="3951287" cy="4318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Review the “policy people”</a:t>
            </a:r>
          </a:p>
        </p:txBody>
      </p:sp>
      <p:sp>
        <p:nvSpPr>
          <p:cNvPr id="70664" name="Rectangle 7">
            <a:extLst>
              <a:ext uri="{FF2B5EF4-FFF2-40B4-BE49-F238E27FC236}">
                <a16:creationId xmlns:a16="http://schemas.microsoft.com/office/drawing/2014/main" id="{8705EBC3-CE05-765A-813E-C76B2E4615CC}"/>
              </a:ext>
            </a:extLst>
          </p:cNvPr>
          <p:cNvSpPr>
            <a:spLocks noChangeArrowheads="1"/>
          </p:cNvSpPr>
          <p:nvPr/>
        </p:nvSpPr>
        <p:spPr bwMode="auto">
          <a:xfrm>
            <a:off x="620713" y="3916363"/>
            <a:ext cx="3951287" cy="4302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Evaluate policy performance</a:t>
            </a:r>
          </a:p>
        </p:txBody>
      </p:sp>
      <p:sp>
        <p:nvSpPr>
          <p:cNvPr id="70665" name="Rectangle 8">
            <a:extLst>
              <a:ext uri="{FF2B5EF4-FFF2-40B4-BE49-F238E27FC236}">
                <a16:creationId xmlns:a16="http://schemas.microsoft.com/office/drawing/2014/main" id="{D4C34789-5BB3-D178-1425-BCAE6026C18D}"/>
              </a:ext>
            </a:extLst>
          </p:cNvPr>
          <p:cNvSpPr>
            <a:spLocks noChangeArrowheads="1"/>
          </p:cNvSpPr>
          <p:nvPr/>
        </p:nvSpPr>
        <p:spPr bwMode="auto">
          <a:xfrm>
            <a:off x="620713" y="4427538"/>
            <a:ext cx="3951287" cy="4302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t>Contact your Lincoln representative</a:t>
            </a:r>
            <a:endParaRPr lang="en-US" altLang="en-US" sz="1600"/>
          </a:p>
        </p:txBody>
      </p:sp>
      <p:sp>
        <p:nvSpPr>
          <p:cNvPr id="70666" name="Rectangle 9">
            <a:extLst>
              <a:ext uri="{FF2B5EF4-FFF2-40B4-BE49-F238E27FC236}">
                <a16:creationId xmlns:a16="http://schemas.microsoft.com/office/drawing/2014/main" id="{70E24F2C-4961-7E61-1BA5-F6F11C7AD6F8}"/>
              </a:ext>
            </a:extLst>
          </p:cNvPr>
          <p:cNvSpPr>
            <a:spLocks noChangeArrowheads="1"/>
          </p:cNvSpPr>
          <p:nvPr/>
        </p:nvSpPr>
        <p:spPr bwMode="auto">
          <a:xfrm>
            <a:off x="620713" y="4937125"/>
            <a:ext cx="3951287" cy="4318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Present findings and recommendations</a:t>
            </a:r>
          </a:p>
        </p:txBody>
      </p:sp>
      <p:sp>
        <p:nvSpPr>
          <p:cNvPr id="70667" name="Rectangle 15">
            <a:extLst>
              <a:ext uri="{FF2B5EF4-FFF2-40B4-BE49-F238E27FC236}">
                <a16:creationId xmlns:a16="http://schemas.microsoft.com/office/drawing/2014/main" id="{2BFCDC36-0936-C1E7-903C-6F817B0AE132}"/>
              </a:ext>
            </a:extLst>
          </p:cNvPr>
          <p:cNvSpPr>
            <a:spLocks noChangeArrowheads="1"/>
          </p:cNvSpPr>
          <p:nvPr/>
        </p:nvSpPr>
        <p:spPr bwMode="auto">
          <a:xfrm>
            <a:off x="6103938" y="4495800"/>
            <a:ext cx="5402262" cy="98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marL="342900" indent="-342900">
              <a:defRPr>
                <a:solidFill>
                  <a:schemeClr val="tx1"/>
                </a:solidFill>
                <a:latin typeface="Calibri" panose="020F0502020204030204" pitchFamily="34" charset="0"/>
              </a:defRPr>
            </a:lvl1pPr>
            <a:lvl2pPr marL="29210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lvl="1" eaLnBrk="1" hangingPunct="1">
              <a:buClr>
                <a:schemeClr val="accent1"/>
              </a:buClr>
              <a:buFont typeface="Wingdings" panose="05000000000000000000" pitchFamily="2" charset="2"/>
              <a:buChar char="§"/>
            </a:pPr>
            <a:r>
              <a:rPr lang="en-US" altLang="en-US" sz="1600"/>
              <a:t>Or reach out to Lincoln Advanced Sales at </a:t>
            </a:r>
            <a:r>
              <a:rPr lang="en-US" altLang="en-US" sz="1600" u="sng">
                <a:hlinkClick r:id="rId3"/>
              </a:rPr>
              <a:t>advancedsales@LFG.com</a:t>
            </a:r>
            <a:r>
              <a:rPr lang="en-US" altLang="en-US" sz="1600"/>
              <a:t> or 800-832-5372</a:t>
            </a:r>
            <a:br>
              <a:rPr lang="en-US" altLang="en-US" sz="1600"/>
            </a:br>
            <a:r>
              <a:rPr lang="en-US" altLang="en-US" sz="1600"/>
              <a:t>or the Competitive Services Group at</a:t>
            </a:r>
            <a:br>
              <a:rPr lang="en-US" altLang="en-US" sz="1600"/>
            </a:br>
            <a:r>
              <a:rPr lang="en-US" altLang="en-US" sz="1600" u="sng">
                <a:hlinkClick r:id="rId4"/>
              </a:rPr>
              <a:t>competition@LFG.com</a:t>
            </a:r>
            <a:r>
              <a:rPr lang="en-US" altLang="en-US" sz="1600" u="sng"/>
              <a:t> </a:t>
            </a:r>
            <a:r>
              <a:rPr lang="en-US" altLang="en-US" sz="1600"/>
              <a:t>or 866-888-9822</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D55BD-A545-3E39-F9F6-B6219CF3D8F5}"/>
              </a:ext>
            </a:extLst>
          </p:cNvPr>
          <p:cNvSpPr>
            <a:spLocks noGrp="1"/>
          </p:cNvSpPr>
          <p:nvPr>
            <p:ph type="title"/>
          </p:nvPr>
        </p:nvSpPr>
        <p:spPr>
          <a:xfrm>
            <a:off x="578068" y="320775"/>
            <a:ext cx="11036808" cy="521208"/>
          </a:xfrm>
        </p:spPr>
        <p:txBody>
          <a:bodyPr rtlCol="0">
            <a:noAutofit/>
          </a:bodyPr>
          <a:lstStyle/>
          <a:p>
            <a:pPr eaLnBrk="1" fontAlgn="auto" hangingPunct="1">
              <a:spcAft>
                <a:spcPts val="0"/>
              </a:spcAft>
              <a:defRPr/>
            </a:pPr>
            <a:r>
              <a:rPr lang="en-US" dirty="0"/>
              <a:t> Your policy review checklist</a:t>
            </a:r>
            <a:endParaRPr lang="en-US" dirty="0">
              <a:highlight>
                <a:srgbClr val="FFFF00"/>
              </a:highlight>
            </a:endParaRPr>
          </a:p>
        </p:txBody>
      </p:sp>
      <p:sp>
        <p:nvSpPr>
          <p:cNvPr id="72707" name="Text Placeholder 3">
            <a:extLst>
              <a:ext uri="{FF2B5EF4-FFF2-40B4-BE49-F238E27FC236}">
                <a16:creationId xmlns:a16="http://schemas.microsoft.com/office/drawing/2014/main" id="{3750005B-68E4-BB4F-80B9-0AB0355BF474}"/>
              </a:ext>
            </a:extLst>
          </p:cNvPr>
          <p:cNvSpPr>
            <a:spLocks noGrp="1" noChangeArrowheads="1"/>
          </p:cNvSpPr>
          <p:nvPr>
            <p:ph type="body" sz="quarter" idx="11"/>
          </p:nvPr>
        </p:nvSpPr>
        <p:spPr>
          <a:xfrm>
            <a:off x="620713" y="1362075"/>
            <a:ext cx="3951287" cy="431800"/>
          </a:xfrm>
          <a:solidFill>
            <a:schemeClr val="accent1"/>
          </a:solidFill>
        </p:spPr>
        <p:txBody>
          <a:bodyPr lIns="91440" tIns="91440" rIns="91440" bIns="91440"/>
          <a:lstStyle/>
          <a:p>
            <a:pPr marL="0" indent="0" eaLnBrk="1" hangingPunct="1">
              <a:buClr>
                <a:srgbClr val="C00000"/>
              </a:buClr>
              <a:buFont typeface="Arial" panose="020B0604020202020204" pitchFamily="34" charset="0"/>
              <a:buNone/>
            </a:pPr>
            <a:r>
              <a:rPr lang="en-US" altLang="en-US" b="1">
                <a:solidFill>
                  <a:schemeClr val="bg1"/>
                </a:solidFill>
              </a:rPr>
              <a:t>Prospect and set up meetings</a:t>
            </a:r>
          </a:p>
        </p:txBody>
      </p:sp>
      <p:sp>
        <p:nvSpPr>
          <p:cNvPr id="72708" name="Rectangle 2">
            <a:extLst>
              <a:ext uri="{FF2B5EF4-FFF2-40B4-BE49-F238E27FC236}">
                <a16:creationId xmlns:a16="http://schemas.microsoft.com/office/drawing/2014/main" id="{7D43EA71-2613-287E-8705-29AD16A0B41B}"/>
              </a:ext>
            </a:extLst>
          </p:cNvPr>
          <p:cNvSpPr>
            <a:spLocks noChangeArrowheads="1"/>
          </p:cNvSpPr>
          <p:nvPr/>
        </p:nvSpPr>
        <p:spPr bwMode="auto">
          <a:xfrm>
            <a:off x="620713" y="1873250"/>
            <a:ext cx="3951287" cy="43021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US" altLang="en-US" sz="1600" b="1">
                <a:solidFill>
                  <a:schemeClr val="bg1"/>
                </a:solidFill>
              </a:rPr>
              <a:t>Gather financial data</a:t>
            </a:r>
            <a:endParaRPr lang="en-US" altLang="en-US" sz="1600">
              <a:solidFill>
                <a:schemeClr val="bg1"/>
              </a:solidFill>
            </a:endParaRPr>
          </a:p>
        </p:txBody>
      </p:sp>
      <p:sp>
        <p:nvSpPr>
          <p:cNvPr id="72709" name="Rectangle 4">
            <a:extLst>
              <a:ext uri="{FF2B5EF4-FFF2-40B4-BE49-F238E27FC236}">
                <a16:creationId xmlns:a16="http://schemas.microsoft.com/office/drawing/2014/main" id="{8138DDBC-75D2-2866-DFD2-D3F4593015BB}"/>
              </a:ext>
            </a:extLst>
          </p:cNvPr>
          <p:cNvSpPr>
            <a:spLocks noChangeArrowheads="1"/>
          </p:cNvSpPr>
          <p:nvPr/>
        </p:nvSpPr>
        <p:spPr bwMode="auto">
          <a:xfrm>
            <a:off x="620713" y="2384425"/>
            <a:ext cx="3951287" cy="43021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Determine needs</a:t>
            </a:r>
            <a:endParaRPr lang="en-US" altLang="en-US" sz="1600">
              <a:solidFill>
                <a:schemeClr val="bg1"/>
              </a:solidFill>
            </a:endParaRPr>
          </a:p>
        </p:txBody>
      </p:sp>
      <p:sp>
        <p:nvSpPr>
          <p:cNvPr id="72710" name="Rectangle 5">
            <a:extLst>
              <a:ext uri="{FF2B5EF4-FFF2-40B4-BE49-F238E27FC236}">
                <a16:creationId xmlns:a16="http://schemas.microsoft.com/office/drawing/2014/main" id="{E54A52CB-10EF-8B68-EEB9-563B881C1C9B}"/>
              </a:ext>
            </a:extLst>
          </p:cNvPr>
          <p:cNvSpPr>
            <a:spLocks noChangeArrowheads="1"/>
          </p:cNvSpPr>
          <p:nvPr/>
        </p:nvSpPr>
        <p:spPr bwMode="auto">
          <a:xfrm>
            <a:off x="620713" y="2894013"/>
            <a:ext cx="3951287" cy="4318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Request illustrations</a:t>
            </a:r>
          </a:p>
        </p:txBody>
      </p:sp>
      <p:sp>
        <p:nvSpPr>
          <p:cNvPr id="72711" name="Rectangle 6">
            <a:extLst>
              <a:ext uri="{FF2B5EF4-FFF2-40B4-BE49-F238E27FC236}">
                <a16:creationId xmlns:a16="http://schemas.microsoft.com/office/drawing/2014/main" id="{38056EB4-4C5F-7686-0DFE-CF121AECB99A}"/>
              </a:ext>
            </a:extLst>
          </p:cNvPr>
          <p:cNvSpPr>
            <a:spLocks noChangeArrowheads="1"/>
          </p:cNvSpPr>
          <p:nvPr/>
        </p:nvSpPr>
        <p:spPr bwMode="auto">
          <a:xfrm>
            <a:off x="620713" y="3405188"/>
            <a:ext cx="3951287" cy="4318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Review the “policy people”</a:t>
            </a:r>
          </a:p>
        </p:txBody>
      </p:sp>
      <p:sp>
        <p:nvSpPr>
          <p:cNvPr id="72712" name="Rectangle 7">
            <a:extLst>
              <a:ext uri="{FF2B5EF4-FFF2-40B4-BE49-F238E27FC236}">
                <a16:creationId xmlns:a16="http://schemas.microsoft.com/office/drawing/2014/main" id="{37324D46-048D-D82B-4952-5C23FC2CC3B3}"/>
              </a:ext>
            </a:extLst>
          </p:cNvPr>
          <p:cNvSpPr>
            <a:spLocks noChangeArrowheads="1"/>
          </p:cNvSpPr>
          <p:nvPr/>
        </p:nvSpPr>
        <p:spPr bwMode="auto">
          <a:xfrm>
            <a:off x="620713" y="3916363"/>
            <a:ext cx="3951287" cy="4302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Evaluate policy performance</a:t>
            </a:r>
          </a:p>
        </p:txBody>
      </p:sp>
      <p:sp>
        <p:nvSpPr>
          <p:cNvPr id="72713" name="Rectangle 8">
            <a:extLst>
              <a:ext uri="{FF2B5EF4-FFF2-40B4-BE49-F238E27FC236}">
                <a16:creationId xmlns:a16="http://schemas.microsoft.com/office/drawing/2014/main" id="{039832C5-EB0C-B81A-0130-33C9C898974C}"/>
              </a:ext>
            </a:extLst>
          </p:cNvPr>
          <p:cNvSpPr>
            <a:spLocks noChangeArrowheads="1"/>
          </p:cNvSpPr>
          <p:nvPr/>
        </p:nvSpPr>
        <p:spPr bwMode="auto">
          <a:xfrm>
            <a:off x="620713" y="4427538"/>
            <a:ext cx="3951287" cy="4302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solidFill>
                  <a:schemeClr val="bg1"/>
                </a:solidFill>
              </a:rPr>
              <a:t>Contact your Lincoln representative</a:t>
            </a:r>
            <a:endParaRPr lang="en-US" altLang="en-US" sz="1600">
              <a:solidFill>
                <a:schemeClr val="bg1"/>
              </a:solidFill>
            </a:endParaRPr>
          </a:p>
        </p:txBody>
      </p:sp>
      <p:sp>
        <p:nvSpPr>
          <p:cNvPr id="72714" name="Rectangle 9">
            <a:extLst>
              <a:ext uri="{FF2B5EF4-FFF2-40B4-BE49-F238E27FC236}">
                <a16:creationId xmlns:a16="http://schemas.microsoft.com/office/drawing/2014/main" id="{AD22CE60-D2D0-166D-6611-CC08C18D5545}"/>
              </a:ext>
            </a:extLst>
          </p:cNvPr>
          <p:cNvSpPr>
            <a:spLocks noChangeArrowheads="1"/>
          </p:cNvSpPr>
          <p:nvPr/>
        </p:nvSpPr>
        <p:spPr bwMode="auto">
          <a:xfrm>
            <a:off x="620713" y="4937125"/>
            <a:ext cx="3951287" cy="4318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tIns="91440" bIns="9144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pPr>
            <a:r>
              <a:rPr lang="en-US" altLang="en-US" sz="1600" b="1"/>
              <a:t>Present findings and recommendations</a:t>
            </a:r>
          </a:p>
        </p:txBody>
      </p:sp>
      <p:sp>
        <p:nvSpPr>
          <p:cNvPr id="72715" name="Rectangle 16">
            <a:extLst>
              <a:ext uri="{FF2B5EF4-FFF2-40B4-BE49-F238E27FC236}">
                <a16:creationId xmlns:a16="http://schemas.microsoft.com/office/drawing/2014/main" id="{8BF4DA94-8307-9E5C-49B6-67C6AD6E443F}"/>
              </a:ext>
            </a:extLst>
          </p:cNvPr>
          <p:cNvSpPr>
            <a:spLocks noChangeArrowheads="1"/>
          </p:cNvSpPr>
          <p:nvPr/>
        </p:nvSpPr>
        <p:spPr bwMode="auto">
          <a:xfrm>
            <a:off x="6105525" y="5011738"/>
            <a:ext cx="3857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marL="285750" indent="-28575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buClr>
                <a:srgbClr val="C00000"/>
              </a:buClr>
              <a:buFont typeface="Wingdings" panose="05000000000000000000" pitchFamily="2" charset="2"/>
              <a:buChar char="§"/>
            </a:pPr>
            <a:r>
              <a:rPr lang="en-US" altLang="en-US" sz="1600"/>
              <a:t>Your review is so important to your clients!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a:extLst>
              <a:ext uri="{FF2B5EF4-FFF2-40B4-BE49-F238E27FC236}">
                <a16:creationId xmlns:a16="http://schemas.microsoft.com/office/drawing/2014/main" id="{2C376315-93EC-7F27-980E-52DCCB30F2D8}"/>
              </a:ext>
            </a:extLst>
          </p:cNvPr>
          <p:cNvSpPr>
            <a:spLocks noGrp="1" noChangeArrowheads="1"/>
          </p:cNvSpPr>
          <p:nvPr>
            <p:ph type="title"/>
          </p:nvPr>
        </p:nvSpPr>
        <p:spPr>
          <a:xfrm>
            <a:off x="2533650" y="1676400"/>
            <a:ext cx="7124700" cy="1230313"/>
          </a:xfrm>
        </p:spPr>
        <p:txBody>
          <a:bodyPr>
            <a:spAutoFit/>
          </a:bodyPr>
          <a:lstStyle/>
          <a:p>
            <a:pPr algn="ctr" eaLnBrk="1" hangingPunct="1"/>
            <a:r>
              <a:rPr lang="en-US" altLang="en-US" sz="4000"/>
              <a:t>People, Products, Process – that’s what Lincoln is all about. </a:t>
            </a:r>
          </a:p>
        </p:txBody>
      </p:sp>
      <p:grpSp>
        <p:nvGrpSpPr>
          <p:cNvPr id="74755" name="Group 4">
            <a:extLst>
              <a:ext uri="{FF2B5EF4-FFF2-40B4-BE49-F238E27FC236}">
                <a16:creationId xmlns:a16="http://schemas.microsoft.com/office/drawing/2014/main" id="{8A7CBF07-5AA3-452F-7ED5-911D69875805}"/>
              </a:ext>
            </a:extLst>
          </p:cNvPr>
          <p:cNvGrpSpPr>
            <a:grpSpLocks/>
          </p:cNvGrpSpPr>
          <p:nvPr/>
        </p:nvGrpSpPr>
        <p:grpSpPr bwMode="auto">
          <a:xfrm>
            <a:off x="2309813" y="3657600"/>
            <a:ext cx="7572375" cy="942975"/>
            <a:chOff x="1859685" y="4009615"/>
            <a:chExt cx="7572785" cy="943385"/>
          </a:xfrm>
        </p:grpSpPr>
        <p:sp>
          <p:nvSpPr>
            <p:cNvPr id="74756" name="Rectangle 7">
              <a:extLst>
                <a:ext uri="{FF2B5EF4-FFF2-40B4-BE49-F238E27FC236}">
                  <a16:creationId xmlns:a16="http://schemas.microsoft.com/office/drawing/2014/main" id="{3B56646E-54AA-94C5-D998-BB292395EB12}"/>
                </a:ext>
              </a:extLst>
            </p:cNvPr>
            <p:cNvSpPr>
              <a:spLocks noChangeArrowheads="1"/>
            </p:cNvSpPr>
            <p:nvPr/>
          </p:nvSpPr>
          <p:spPr bwMode="auto">
            <a:xfrm>
              <a:off x="2803070" y="4019642"/>
              <a:ext cx="6629400" cy="923330"/>
            </a:xfrm>
            <a:prstGeom prst="rect">
              <a:avLst/>
            </a:prstGeom>
            <a:noFill/>
            <a:ln w="6350">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lIns="274320" tIns="182880" rIns="274320" bIns="18288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US" altLang="en-US">
                  <a:latin typeface="Georgia" panose="02040502050405020303" pitchFamily="18" charset="0"/>
                  <a:ea typeface="Calibri" panose="020F0502020204030204" pitchFamily="34" charset="0"/>
                  <a:cs typeface="Times New Roman" panose="02020603050405020304" pitchFamily="18" charset="0"/>
                </a:rPr>
                <a:t>Reach out to your Lincoln representative today for more tips on making Policy Reviews part of your best practices. </a:t>
              </a:r>
            </a:p>
          </p:txBody>
        </p:sp>
        <p:grpSp>
          <p:nvGrpSpPr>
            <p:cNvPr id="74757" name="Group 3">
              <a:extLst>
                <a:ext uri="{FF2B5EF4-FFF2-40B4-BE49-F238E27FC236}">
                  <a16:creationId xmlns:a16="http://schemas.microsoft.com/office/drawing/2014/main" id="{4E22EA0B-BE13-F212-2346-B359CA39EFE2}"/>
                </a:ext>
              </a:extLst>
            </p:cNvPr>
            <p:cNvGrpSpPr>
              <a:grpSpLocks/>
            </p:cNvGrpSpPr>
            <p:nvPr/>
          </p:nvGrpSpPr>
          <p:grpSpPr bwMode="auto">
            <a:xfrm>
              <a:off x="1859685" y="4009615"/>
              <a:ext cx="943385" cy="943385"/>
              <a:chOff x="7704365" y="1796143"/>
              <a:chExt cx="1812471" cy="1812471"/>
            </a:xfrm>
          </p:grpSpPr>
          <p:sp>
            <p:nvSpPr>
              <p:cNvPr id="10" name="Rectangle 9">
                <a:extLst>
                  <a:ext uri="{FF2B5EF4-FFF2-40B4-BE49-F238E27FC236}">
                    <a16:creationId xmlns:a16="http://schemas.microsoft.com/office/drawing/2014/main" id="{1DABEC9F-026B-E45F-13A0-4FC08339A929}"/>
                  </a:ext>
                </a:extLst>
              </p:cNvPr>
              <p:cNvSpPr/>
              <p:nvPr/>
            </p:nvSpPr>
            <p:spPr>
              <a:xfrm>
                <a:off x="7704365" y="1796143"/>
                <a:ext cx="1811781" cy="1812471"/>
              </a:xfrm>
              <a:prstGeom prst="rect">
                <a:avLst/>
              </a:prstGeom>
              <a:solidFill>
                <a:schemeClr val="accent1"/>
              </a:solidFill>
              <a:ln w="3175">
                <a:no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pic>
            <p:nvPicPr>
              <p:cNvPr id="74759" name="Picture 10" descr="Icon&#10;&#10;Description automatically generated">
                <a:extLst>
                  <a:ext uri="{FF2B5EF4-FFF2-40B4-BE49-F238E27FC236}">
                    <a16:creationId xmlns:a16="http://schemas.microsoft.com/office/drawing/2014/main" id="{86F8B4AF-1748-383E-36B9-DDA1CBF914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1000" y="2057400"/>
                <a:ext cx="1254579" cy="125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ext Placeholder 1">
            <a:extLst>
              <a:ext uri="{FF2B5EF4-FFF2-40B4-BE49-F238E27FC236}">
                <a16:creationId xmlns:a16="http://schemas.microsoft.com/office/drawing/2014/main" id="{8DB969E5-E1D8-5B61-FE2A-6E261245052D}"/>
              </a:ext>
            </a:extLst>
          </p:cNvPr>
          <p:cNvSpPr>
            <a:spLocks noGrp="1" noChangeArrowheads="1"/>
          </p:cNvSpPr>
          <p:nvPr>
            <p:ph type="body" idx="1"/>
          </p:nvPr>
        </p:nvSpPr>
        <p:spPr>
          <a:xfrm>
            <a:off x="577850" y="1411288"/>
            <a:ext cx="11036300" cy="822325"/>
          </a:xfrm>
        </p:spPr>
        <p:txBody>
          <a:bodyPr/>
          <a:lstStyle/>
          <a:p>
            <a:pPr eaLnBrk="1" hangingPunct="1">
              <a:spcBef>
                <a:spcPct val="0"/>
              </a:spcBef>
              <a:spcAft>
                <a:spcPct val="0"/>
              </a:spcAft>
            </a:pPr>
            <a:r>
              <a:rPr lang="en-US" altLang="en-US"/>
              <a:t>Thank You</a:t>
            </a:r>
          </a:p>
        </p:txBody>
      </p:sp>
      <p:sp>
        <p:nvSpPr>
          <p:cNvPr id="76803" name="Text Placeholder 2">
            <a:extLst>
              <a:ext uri="{FF2B5EF4-FFF2-40B4-BE49-F238E27FC236}">
                <a16:creationId xmlns:a16="http://schemas.microsoft.com/office/drawing/2014/main" id="{C5CBA1E4-FE58-6FA1-4270-5A49E157BDC3}"/>
              </a:ext>
            </a:extLst>
          </p:cNvPr>
          <p:cNvSpPr>
            <a:spLocks noGrp="1" noChangeArrowheads="1"/>
          </p:cNvSpPr>
          <p:nvPr>
            <p:ph type="body" sz="quarter" idx="11"/>
          </p:nvPr>
        </p:nvSpPr>
        <p:spPr>
          <a:xfrm>
            <a:off x="576263" y="4938713"/>
            <a:ext cx="2286000" cy="153987"/>
          </a:xfrm>
        </p:spPr>
        <p:txBody>
          <a:bodyPr/>
          <a:lstStyle/>
          <a:p>
            <a:pPr eaLnBrk="1" hangingPunct="1">
              <a:spcAft>
                <a:spcPct val="0"/>
              </a:spcAft>
            </a:pPr>
            <a:endParaRPr lang="en-US" altLang="en-US"/>
          </a:p>
        </p:txBody>
      </p:sp>
      <p:sp>
        <p:nvSpPr>
          <p:cNvPr id="76804" name="Text Placeholder 3">
            <a:extLst>
              <a:ext uri="{FF2B5EF4-FFF2-40B4-BE49-F238E27FC236}">
                <a16:creationId xmlns:a16="http://schemas.microsoft.com/office/drawing/2014/main" id="{B1B47D6E-6B9A-CFEE-114B-84012F76EC34}"/>
              </a:ext>
            </a:extLst>
          </p:cNvPr>
          <p:cNvSpPr>
            <a:spLocks noGrp="1" noChangeArrowheads="1"/>
          </p:cNvSpPr>
          <p:nvPr>
            <p:ph type="body" sz="quarter" idx="12"/>
          </p:nvPr>
        </p:nvSpPr>
        <p:spPr>
          <a:xfrm>
            <a:off x="576263" y="5094288"/>
            <a:ext cx="2286000" cy="320675"/>
          </a:xfrm>
        </p:spPr>
        <p:txBody>
          <a:bodyPr/>
          <a:lstStyle/>
          <a:p>
            <a:pPr eaLnBrk="1" hangingPunct="1">
              <a:spcAft>
                <a:spcPct val="0"/>
              </a:spcAft>
            </a:pPr>
            <a:endParaRPr lang="en-US" altLang="en-US"/>
          </a:p>
        </p:txBody>
      </p:sp>
      <p:sp>
        <p:nvSpPr>
          <p:cNvPr id="76805" name="Text Placeholder 4">
            <a:extLst>
              <a:ext uri="{FF2B5EF4-FFF2-40B4-BE49-F238E27FC236}">
                <a16:creationId xmlns:a16="http://schemas.microsoft.com/office/drawing/2014/main" id="{68A88F41-3D02-CB60-329F-37005D426B4F}"/>
              </a:ext>
            </a:extLst>
          </p:cNvPr>
          <p:cNvSpPr>
            <a:spLocks noGrp="1" noChangeArrowheads="1"/>
          </p:cNvSpPr>
          <p:nvPr>
            <p:ph type="body" sz="quarter" idx="13"/>
          </p:nvPr>
        </p:nvSpPr>
        <p:spPr>
          <a:xfrm>
            <a:off x="2976563" y="4938713"/>
            <a:ext cx="2286000" cy="153987"/>
          </a:xfrm>
        </p:spPr>
        <p:txBody>
          <a:bodyPr/>
          <a:lstStyle/>
          <a:p>
            <a:pPr eaLnBrk="1" hangingPunct="1">
              <a:spcAft>
                <a:spcPct val="0"/>
              </a:spcAft>
            </a:pPr>
            <a:endParaRPr lang="en-US" altLang="en-US"/>
          </a:p>
        </p:txBody>
      </p:sp>
      <p:sp>
        <p:nvSpPr>
          <p:cNvPr id="76806" name="Text Placeholder 5">
            <a:extLst>
              <a:ext uri="{FF2B5EF4-FFF2-40B4-BE49-F238E27FC236}">
                <a16:creationId xmlns:a16="http://schemas.microsoft.com/office/drawing/2014/main" id="{D0BFEACC-135E-E0D8-4074-3549F394A931}"/>
              </a:ext>
            </a:extLst>
          </p:cNvPr>
          <p:cNvSpPr>
            <a:spLocks noGrp="1" noChangeArrowheads="1"/>
          </p:cNvSpPr>
          <p:nvPr>
            <p:ph type="body" sz="quarter" idx="14"/>
          </p:nvPr>
        </p:nvSpPr>
        <p:spPr>
          <a:xfrm>
            <a:off x="2976563" y="5094288"/>
            <a:ext cx="2286000" cy="320675"/>
          </a:xfrm>
        </p:spPr>
        <p:txBody>
          <a:bodyPr/>
          <a:lstStyle/>
          <a:p>
            <a:pPr eaLnBrk="1" hangingPunct="1">
              <a:spcAft>
                <a:spcPct val="0"/>
              </a:spcAft>
            </a:pPr>
            <a:endParaRPr lang="en-US" altLang="en-US"/>
          </a:p>
        </p:txBody>
      </p:sp>
      <p:sp>
        <p:nvSpPr>
          <p:cNvPr id="76807" name="Text Placeholder 6">
            <a:extLst>
              <a:ext uri="{FF2B5EF4-FFF2-40B4-BE49-F238E27FC236}">
                <a16:creationId xmlns:a16="http://schemas.microsoft.com/office/drawing/2014/main" id="{762DE2BF-7591-DFA4-5AD8-A8E71E1E5876}"/>
              </a:ext>
            </a:extLst>
          </p:cNvPr>
          <p:cNvSpPr>
            <a:spLocks noGrp="1" noChangeArrowheads="1"/>
          </p:cNvSpPr>
          <p:nvPr>
            <p:ph type="body" sz="quarter" idx="15"/>
          </p:nvPr>
        </p:nvSpPr>
        <p:spPr>
          <a:xfrm>
            <a:off x="576263" y="5551488"/>
            <a:ext cx="2286000" cy="153987"/>
          </a:xfrm>
        </p:spPr>
        <p:txBody>
          <a:bodyPr/>
          <a:lstStyle/>
          <a:p>
            <a:pPr eaLnBrk="1" hangingPunct="1">
              <a:spcAft>
                <a:spcPct val="0"/>
              </a:spcAft>
            </a:pPr>
            <a:endParaRPr lang="en-US" altLang="en-US"/>
          </a:p>
        </p:txBody>
      </p:sp>
      <p:sp>
        <p:nvSpPr>
          <p:cNvPr id="76808" name="Text Placeholder 7">
            <a:extLst>
              <a:ext uri="{FF2B5EF4-FFF2-40B4-BE49-F238E27FC236}">
                <a16:creationId xmlns:a16="http://schemas.microsoft.com/office/drawing/2014/main" id="{3191256B-2658-8468-74E6-AC6A13BB56E1}"/>
              </a:ext>
            </a:extLst>
          </p:cNvPr>
          <p:cNvSpPr>
            <a:spLocks noGrp="1" noChangeArrowheads="1"/>
          </p:cNvSpPr>
          <p:nvPr>
            <p:ph type="body" sz="quarter" idx="16"/>
          </p:nvPr>
        </p:nvSpPr>
        <p:spPr>
          <a:xfrm>
            <a:off x="576263" y="5716588"/>
            <a:ext cx="2286000" cy="319087"/>
          </a:xfrm>
        </p:spPr>
        <p:txBody>
          <a:bodyPr/>
          <a:lstStyle/>
          <a:p>
            <a:pPr eaLnBrk="1" hangingPunct="1">
              <a:spcAft>
                <a:spcPct val="0"/>
              </a:spcAft>
            </a:pPr>
            <a:endParaRPr lang="en-US" altLang="en-US"/>
          </a:p>
        </p:txBody>
      </p:sp>
      <p:sp>
        <p:nvSpPr>
          <p:cNvPr id="76809" name="Text Placeholder 8">
            <a:extLst>
              <a:ext uri="{FF2B5EF4-FFF2-40B4-BE49-F238E27FC236}">
                <a16:creationId xmlns:a16="http://schemas.microsoft.com/office/drawing/2014/main" id="{D002727D-A774-7837-03E7-E28FBAA0F83D}"/>
              </a:ext>
            </a:extLst>
          </p:cNvPr>
          <p:cNvSpPr>
            <a:spLocks noGrp="1" noChangeArrowheads="1"/>
          </p:cNvSpPr>
          <p:nvPr>
            <p:ph type="body" sz="quarter" idx="17"/>
          </p:nvPr>
        </p:nvSpPr>
        <p:spPr>
          <a:xfrm>
            <a:off x="2976563" y="5551488"/>
            <a:ext cx="2286000" cy="153987"/>
          </a:xfrm>
        </p:spPr>
        <p:txBody>
          <a:bodyPr/>
          <a:lstStyle/>
          <a:p>
            <a:pPr eaLnBrk="1" hangingPunct="1">
              <a:spcAft>
                <a:spcPct val="0"/>
              </a:spcAft>
            </a:pPr>
            <a:endParaRPr lang="en-US" altLang="en-US"/>
          </a:p>
        </p:txBody>
      </p:sp>
      <p:sp>
        <p:nvSpPr>
          <p:cNvPr id="76810" name="Text Placeholder 9">
            <a:extLst>
              <a:ext uri="{FF2B5EF4-FFF2-40B4-BE49-F238E27FC236}">
                <a16:creationId xmlns:a16="http://schemas.microsoft.com/office/drawing/2014/main" id="{E97FE0E3-E22E-1AD7-FC87-AD050C0DFC9D}"/>
              </a:ext>
            </a:extLst>
          </p:cNvPr>
          <p:cNvSpPr>
            <a:spLocks noGrp="1" noChangeArrowheads="1"/>
          </p:cNvSpPr>
          <p:nvPr>
            <p:ph type="body" sz="quarter" idx="18"/>
          </p:nvPr>
        </p:nvSpPr>
        <p:spPr>
          <a:xfrm>
            <a:off x="2976563" y="5716588"/>
            <a:ext cx="2286000" cy="319087"/>
          </a:xfrm>
        </p:spPr>
        <p:txBody>
          <a:bodyPr/>
          <a:lstStyle/>
          <a:p>
            <a:pPr eaLnBrk="1" hangingPunct="1">
              <a:spcAft>
                <a:spcPct val="0"/>
              </a:spcAft>
            </a:pPr>
            <a:endParaRPr lang="en-US" alt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7">
            <a:extLst>
              <a:ext uri="{FF2B5EF4-FFF2-40B4-BE49-F238E27FC236}">
                <a16:creationId xmlns:a16="http://schemas.microsoft.com/office/drawing/2014/main" id="{4A070B15-A06E-4C51-50E6-F388CAB12EE8}"/>
              </a:ext>
            </a:extLst>
          </p:cNvPr>
          <p:cNvSpPr>
            <a:spLocks noGrp="1" noChangeArrowheads="1"/>
          </p:cNvSpPr>
          <p:nvPr>
            <p:ph type="title"/>
          </p:nvPr>
        </p:nvSpPr>
        <p:spPr>
          <a:xfrm>
            <a:off x="571500" y="484188"/>
            <a:ext cx="11036300" cy="522287"/>
          </a:xfrm>
        </p:spPr>
        <p:txBody>
          <a:bodyPr/>
          <a:lstStyle/>
          <a:p>
            <a:pPr eaLnBrk="1" hangingPunct="1"/>
            <a:r>
              <a:rPr lang="en-US" altLang="en-US"/>
              <a:t>Disclosures</a:t>
            </a:r>
          </a:p>
        </p:txBody>
      </p:sp>
      <p:pic>
        <p:nvPicPr>
          <p:cNvPr id="78851" name="Text Placeholder 1">
            <a:extLst>
              <a:ext uri="{FF2B5EF4-FFF2-40B4-BE49-F238E27FC236}">
                <a16:creationId xmlns:a16="http://schemas.microsoft.com/office/drawing/2014/main" id="{AF6CDBB6-92F8-1148-FB9D-291056CED163}"/>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2600" y="1447800"/>
            <a:ext cx="8661400" cy="292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Covers - Core">
  <a:themeElements>
    <a:clrScheme name="LFG Template">
      <a:dk1>
        <a:srgbClr val="000000"/>
      </a:dk1>
      <a:lt1>
        <a:srgbClr val="FFFFFF"/>
      </a:lt1>
      <a:dk2>
        <a:srgbClr val="AAAAAA"/>
      </a:dk2>
      <a:lt2>
        <a:srgbClr val="EDEDEE"/>
      </a:lt2>
      <a:accent1>
        <a:srgbClr val="AD112B"/>
      </a:accent1>
      <a:accent2>
        <a:srgbClr val="FF5D0F"/>
      </a:accent2>
      <a:accent3>
        <a:srgbClr val="762135"/>
      </a:accent3>
      <a:accent4>
        <a:srgbClr val="FF232A"/>
      </a:accent4>
      <a:accent5>
        <a:srgbClr val="FBA51F"/>
      </a:accent5>
      <a:accent6>
        <a:srgbClr val="828282"/>
      </a:accent6>
      <a:hlink>
        <a:srgbClr val="23201F"/>
      </a:hlink>
      <a:folHlink>
        <a:srgbClr val="5A5A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12700">
          <a:solidFill>
            <a:schemeClr val="accent1"/>
          </a:solidFill>
        </a:ln>
      </a:spPr>
      <a:bodyPr rtlCol="0" anchor="ctr"/>
      <a:lstStyle>
        <a:defPPr algn="ctr">
          <a:defRPr sz="1000" dirty="0">
            <a:latin typeface="Arial" panose="020B0604020202020204" pitchFamily="34" charset="0"/>
            <a:cs typeface="Arial" panose="020B060402020202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accent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600" dirty="0" smtClean="0">
            <a:cs typeface="Arial" panose="020B0604020202020204" pitchFamily="34" charset="0"/>
          </a:defRPr>
        </a:defPPr>
      </a:lstStyle>
    </a:txDef>
  </a:objectDefaults>
  <a:extraClrSchemeLst/>
</a:theme>
</file>

<file path=ppt/theme/theme2.xml><?xml version="1.0" encoding="utf-8"?>
<a:theme xmlns:a="http://schemas.openxmlformats.org/drawingml/2006/main" name="Cover - Core CoBrand">
  <a:themeElements>
    <a:clrScheme name="LFG Template">
      <a:dk1>
        <a:srgbClr val="000000"/>
      </a:dk1>
      <a:lt1>
        <a:srgbClr val="FFFFFF"/>
      </a:lt1>
      <a:dk2>
        <a:srgbClr val="AAAAAA"/>
      </a:dk2>
      <a:lt2>
        <a:srgbClr val="EDEDEE"/>
      </a:lt2>
      <a:accent1>
        <a:srgbClr val="AD112B"/>
      </a:accent1>
      <a:accent2>
        <a:srgbClr val="FF5D0F"/>
      </a:accent2>
      <a:accent3>
        <a:srgbClr val="762135"/>
      </a:accent3>
      <a:accent4>
        <a:srgbClr val="FF232A"/>
      </a:accent4>
      <a:accent5>
        <a:srgbClr val="FBA51F"/>
      </a:accent5>
      <a:accent6>
        <a:srgbClr val="828282"/>
      </a:accent6>
      <a:hlink>
        <a:srgbClr val="23201F"/>
      </a:hlink>
      <a:folHlink>
        <a:srgbClr val="5A5A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3175">
          <a:solidFill>
            <a:schemeClr val="tx2"/>
          </a:solidFill>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3175">
          <a:solidFill>
            <a:schemeClr val="tx2"/>
          </a:solidFill>
          <a:miter lim="800000"/>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600" dirty="0" smtClean="0">
            <a:cs typeface="Arial" panose="020B0604020202020204" pitchFamily="34" charset="0"/>
          </a:defRPr>
        </a:defPPr>
      </a:lstStyle>
    </a:txDef>
  </a:objectDefaults>
  <a:extraClrSchemeLst/>
</a:theme>
</file>

<file path=ppt/theme/theme3.xml><?xml version="1.0" encoding="utf-8"?>
<a:theme xmlns:a="http://schemas.openxmlformats.org/drawingml/2006/main" name="Agendas">
  <a:themeElements>
    <a:clrScheme name="LFG Template">
      <a:dk1>
        <a:srgbClr val="000000"/>
      </a:dk1>
      <a:lt1>
        <a:srgbClr val="FFFFFF"/>
      </a:lt1>
      <a:dk2>
        <a:srgbClr val="AAAAAA"/>
      </a:dk2>
      <a:lt2>
        <a:srgbClr val="EDEDEE"/>
      </a:lt2>
      <a:accent1>
        <a:srgbClr val="AD112B"/>
      </a:accent1>
      <a:accent2>
        <a:srgbClr val="FF5D0F"/>
      </a:accent2>
      <a:accent3>
        <a:srgbClr val="762135"/>
      </a:accent3>
      <a:accent4>
        <a:srgbClr val="FF232A"/>
      </a:accent4>
      <a:accent5>
        <a:srgbClr val="FBA51F"/>
      </a:accent5>
      <a:accent6>
        <a:srgbClr val="828282"/>
      </a:accent6>
      <a:hlink>
        <a:srgbClr val="23201F"/>
      </a:hlink>
      <a:folHlink>
        <a:srgbClr val="5A5A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3175">
          <a:solidFill>
            <a:schemeClr val="tx2"/>
          </a:solidFill>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3175">
          <a:solidFill>
            <a:schemeClr val="tx2"/>
          </a:solidFill>
          <a:miter lim="800000"/>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600" dirty="0" smtClean="0">
            <a:cs typeface="Arial" panose="020B0604020202020204" pitchFamily="34" charset="0"/>
          </a:defRPr>
        </a:defPPr>
      </a:lstStyle>
    </a:txDef>
  </a:objectDefaults>
  <a:extraClrSchemeLst/>
</a:theme>
</file>

<file path=ppt/theme/theme4.xml><?xml version="1.0" encoding="utf-8"?>
<a:theme xmlns:a="http://schemas.openxmlformats.org/drawingml/2006/main" name="Section Divider, White Background">
  <a:themeElements>
    <a:clrScheme name="LFG Template">
      <a:dk1>
        <a:srgbClr val="000000"/>
      </a:dk1>
      <a:lt1>
        <a:srgbClr val="FFFFFF"/>
      </a:lt1>
      <a:dk2>
        <a:srgbClr val="AAAAAA"/>
      </a:dk2>
      <a:lt2>
        <a:srgbClr val="EDEDEE"/>
      </a:lt2>
      <a:accent1>
        <a:srgbClr val="AD112B"/>
      </a:accent1>
      <a:accent2>
        <a:srgbClr val="FF5D0F"/>
      </a:accent2>
      <a:accent3>
        <a:srgbClr val="762135"/>
      </a:accent3>
      <a:accent4>
        <a:srgbClr val="FF232A"/>
      </a:accent4>
      <a:accent5>
        <a:srgbClr val="FBA51F"/>
      </a:accent5>
      <a:accent6>
        <a:srgbClr val="828282"/>
      </a:accent6>
      <a:hlink>
        <a:srgbClr val="23201F"/>
      </a:hlink>
      <a:folHlink>
        <a:srgbClr val="5A5A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3175">
          <a:solidFill>
            <a:schemeClr val="tx2"/>
          </a:solidFill>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3175">
          <a:solidFill>
            <a:schemeClr val="tx2"/>
          </a:solidFill>
          <a:miter lim="800000"/>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600" dirty="0" smtClean="0">
            <a:cs typeface="Arial" panose="020B0604020202020204" pitchFamily="34" charset="0"/>
          </a:defRPr>
        </a:defPPr>
      </a:lstStyle>
    </a:txDef>
  </a:objectDefaults>
  <a:extraClrSchemeLst/>
</a:theme>
</file>

<file path=ppt/theme/theme5.xml><?xml version="1.0" encoding="utf-8"?>
<a:theme xmlns:a="http://schemas.openxmlformats.org/drawingml/2006/main" name="Section Dividers, Colored Backgrounds">
  <a:themeElements>
    <a:clrScheme name="LFG Template">
      <a:dk1>
        <a:srgbClr val="000000"/>
      </a:dk1>
      <a:lt1>
        <a:srgbClr val="FFFFFF"/>
      </a:lt1>
      <a:dk2>
        <a:srgbClr val="AAAAAA"/>
      </a:dk2>
      <a:lt2>
        <a:srgbClr val="EDEDEE"/>
      </a:lt2>
      <a:accent1>
        <a:srgbClr val="AD112B"/>
      </a:accent1>
      <a:accent2>
        <a:srgbClr val="FF5D0F"/>
      </a:accent2>
      <a:accent3>
        <a:srgbClr val="762135"/>
      </a:accent3>
      <a:accent4>
        <a:srgbClr val="FF232A"/>
      </a:accent4>
      <a:accent5>
        <a:srgbClr val="FBA51F"/>
      </a:accent5>
      <a:accent6>
        <a:srgbClr val="828282"/>
      </a:accent6>
      <a:hlink>
        <a:srgbClr val="23201F"/>
      </a:hlink>
      <a:folHlink>
        <a:srgbClr val="5A5A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12700">
          <a:solidFill>
            <a:schemeClr val="accent1"/>
          </a:solidFill>
        </a:ln>
      </a:spPr>
      <a:bodyPr rtlCol="0" anchor="ctr"/>
      <a:lstStyle>
        <a:defPPr algn="ctr">
          <a:defRPr sz="1000" dirty="0">
            <a:latin typeface="Arial" panose="020B0604020202020204" pitchFamily="34" charset="0"/>
            <a:cs typeface="Arial" panose="020B060402020202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accent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600" dirty="0" smtClean="0">
            <a:cs typeface="Arial" panose="020B0604020202020204" pitchFamily="34" charset="0"/>
          </a:defRPr>
        </a:defPPr>
      </a:lstStyle>
    </a:txDef>
  </a:objectDefaults>
  <a:extraClrSchemeLst/>
</a:theme>
</file>

<file path=ppt/theme/theme6.xml><?xml version="1.0" encoding="utf-8"?>
<a:theme xmlns:a="http://schemas.openxmlformats.org/drawingml/2006/main" name="Quotes, White Background">
  <a:themeElements>
    <a:clrScheme name="LFG Template">
      <a:dk1>
        <a:srgbClr val="000000"/>
      </a:dk1>
      <a:lt1>
        <a:srgbClr val="FFFFFF"/>
      </a:lt1>
      <a:dk2>
        <a:srgbClr val="AAAAAA"/>
      </a:dk2>
      <a:lt2>
        <a:srgbClr val="EDEDEE"/>
      </a:lt2>
      <a:accent1>
        <a:srgbClr val="AD112B"/>
      </a:accent1>
      <a:accent2>
        <a:srgbClr val="FF5D0F"/>
      </a:accent2>
      <a:accent3>
        <a:srgbClr val="762135"/>
      </a:accent3>
      <a:accent4>
        <a:srgbClr val="FF232A"/>
      </a:accent4>
      <a:accent5>
        <a:srgbClr val="FBA51F"/>
      </a:accent5>
      <a:accent6>
        <a:srgbClr val="828282"/>
      </a:accent6>
      <a:hlink>
        <a:srgbClr val="23201F"/>
      </a:hlink>
      <a:folHlink>
        <a:srgbClr val="5A5A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3175">
          <a:solidFill>
            <a:schemeClr val="tx2"/>
          </a:solidFill>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3175">
          <a:solidFill>
            <a:schemeClr val="tx2"/>
          </a:solidFill>
          <a:miter lim="800000"/>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600" dirty="0" smtClean="0">
            <a:cs typeface="Arial" panose="020B0604020202020204" pitchFamily="34" charset="0"/>
          </a:defRPr>
        </a:defPPr>
      </a:lstStyle>
    </a:txDef>
  </a:objectDefaults>
  <a:extraClrSchemeLst/>
</a:theme>
</file>

<file path=ppt/theme/theme7.xml><?xml version="1.0" encoding="utf-8"?>
<a:theme xmlns:a="http://schemas.openxmlformats.org/drawingml/2006/main" name="Quotes, Colored Backgrounds">
  <a:themeElements>
    <a:clrScheme name="LFG Template">
      <a:dk1>
        <a:srgbClr val="000000"/>
      </a:dk1>
      <a:lt1>
        <a:srgbClr val="FFFFFF"/>
      </a:lt1>
      <a:dk2>
        <a:srgbClr val="AAAAAA"/>
      </a:dk2>
      <a:lt2>
        <a:srgbClr val="EDEDEE"/>
      </a:lt2>
      <a:accent1>
        <a:srgbClr val="AD112B"/>
      </a:accent1>
      <a:accent2>
        <a:srgbClr val="FF5D0F"/>
      </a:accent2>
      <a:accent3>
        <a:srgbClr val="762135"/>
      </a:accent3>
      <a:accent4>
        <a:srgbClr val="FF232A"/>
      </a:accent4>
      <a:accent5>
        <a:srgbClr val="FBA51F"/>
      </a:accent5>
      <a:accent6>
        <a:srgbClr val="828282"/>
      </a:accent6>
      <a:hlink>
        <a:srgbClr val="23201F"/>
      </a:hlink>
      <a:folHlink>
        <a:srgbClr val="5A5A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12700">
          <a:solidFill>
            <a:schemeClr val="accent1"/>
          </a:solidFill>
        </a:ln>
      </a:spPr>
      <a:bodyPr rtlCol="0" anchor="ctr"/>
      <a:lstStyle>
        <a:defPPr algn="ctr">
          <a:defRPr sz="1000" dirty="0">
            <a:latin typeface="Arial" panose="020B0604020202020204" pitchFamily="34" charset="0"/>
            <a:cs typeface="Arial" panose="020B060402020202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accent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600" dirty="0" smtClean="0">
            <a:cs typeface="Arial" panose="020B0604020202020204" pitchFamily="34" charset="0"/>
          </a:defRPr>
        </a:defPPr>
      </a:lstStyle>
    </a:txDef>
  </a:objectDefaults>
  <a:extraClrSchemeLst/>
</a:theme>
</file>

<file path=ppt/theme/theme8.xml><?xml version="1.0" encoding="utf-8"?>
<a:theme xmlns:a="http://schemas.openxmlformats.org/drawingml/2006/main" name="Content Slides">
  <a:themeElements>
    <a:clrScheme name="LFG Template">
      <a:dk1>
        <a:srgbClr val="000000"/>
      </a:dk1>
      <a:lt1>
        <a:srgbClr val="FFFFFF"/>
      </a:lt1>
      <a:dk2>
        <a:srgbClr val="AAAAAA"/>
      </a:dk2>
      <a:lt2>
        <a:srgbClr val="EDEDEE"/>
      </a:lt2>
      <a:accent1>
        <a:srgbClr val="AD112B"/>
      </a:accent1>
      <a:accent2>
        <a:srgbClr val="FF5D0F"/>
      </a:accent2>
      <a:accent3>
        <a:srgbClr val="762135"/>
      </a:accent3>
      <a:accent4>
        <a:srgbClr val="FF232A"/>
      </a:accent4>
      <a:accent5>
        <a:srgbClr val="FBA51F"/>
      </a:accent5>
      <a:accent6>
        <a:srgbClr val="828282"/>
      </a:accent6>
      <a:hlink>
        <a:srgbClr val="23201F"/>
      </a:hlink>
      <a:folHlink>
        <a:srgbClr val="5A5A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3175">
          <a:solidFill>
            <a:schemeClr val="tx2"/>
          </a:solidFill>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3175">
          <a:solidFill>
            <a:schemeClr val="tx2"/>
          </a:solidFill>
          <a:miter lim="800000"/>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600" dirty="0" smtClean="0">
            <a:cs typeface="Arial" panose="020B0604020202020204" pitchFamily="34" charset="0"/>
          </a:defRPr>
        </a:defPPr>
      </a:lstStyle>
    </a:txDef>
  </a:objectDefaults>
  <a:extraClrSchemeLst/>
</a:theme>
</file>

<file path=ppt/theme/theme9.xml><?xml version="1.0" encoding="utf-8"?>
<a:theme xmlns:a="http://schemas.openxmlformats.org/drawingml/2006/main" name="Icons">
  <a:themeElements>
    <a:clrScheme name="LFG Template">
      <a:dk1>
        <a:srgbClr val="000000"/>
      </a:dk1>
      <a:lt1>
        <a:srgbClr val="FFFFFF"/>
      </a:lt1>
      <a:dk2>
        <a:srgbClr val="AAAAAA"/>
      </a:dk2>
      <a:lt2>
        <a:srgbClr val="EDEDEE"/>
      </a:lt2>
      <a:accent1>
        <a:srgbClr val="AD112B"/>
      </a:accent1>
      <a:accent2>
        <a:srgbClr val="FF5D0F"/>
      </a:accent2>
      <a:accent3>
        <a:srgbClr val="762135"/>
      </a:accent3>
      <a:accent4>
        <a:srgbClr val="FF232A"/>
      </a:accent4>
      <a:accent5>
        <a:srgbClr val="FBA51F"/>
      </a:accent5>
      <a:accent6>
        <a:srgbClr val="828282"/>
      </a:accent6>
      <a:hlink>
        <a:srgbClr val="23201F"/>
      </a:hlink>
      <a:folHlink>
        <a:srgbClr val="5A5A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2"/>
        </a:solidFill>
        <a:ln w="3175">
          <a:solidFill>
            <a:schemeClr val="tx2"/>
          </a:solidFill>
          <a:miter lim="800000"/>
        </a:ln>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lnDef>
      <a:spPr>
        <a:ln w="3175">
          <a:solidFill>
            <a:schemeClr val="tx2"/>
          </a:solidFill>
          <a:miter lim="800000"/>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600" dirty="0" smtClean="0">
            <a:cs typeface="Arial" panose="020B0604020202020204" pitchFamily="34" charset="0"/>
          </a:defRPr>
        </a:defPPr>
      </a:lstStyle>
    </a:txDef>
  </a:objectDefaults>
  <a:extraClrSchemeLst/>
</a:theme>
</file>

<file path=ppt/theme/theme10.xml><?xml version="1.0" encoding="utf-8"?>
<a:theme xmlns:a="http://schemas.openxmlformats.org/drawingml/2006/main" name="Biography Slides">
  <a:themeElements>
    <a:clrScheme name="LFG Template">
      <a:dk1>
        <a:srgbClr val="000000"/>
      </a:dk1>
      <a:lt1>
        <a:srgbClr val="FFFFFF"/>
      </a:lt1>
      <a:dk2>
        <a:srgbClr val="AAAAAA"/>
      </a:dk2>
      <a:lt2>
        <a:srgbClr val="EDEDEE"/>
      </a:lt2>
      <a:accent1>
        <a:srgbClr val="AD112B"/>
      </a:accent1>
      <a:accent2>
        <a:srgbClr val="FF5D0F"/>
      </a:accent2>
      <a:accent3>
        <a:srgbClr val="762135"/>
      </a:accent3>
      <a:accent4>
        <a:srgbClr val="FF232A"/>
      </a:accent4>
      <a:accent5>
        <a:srgbClr val="FBA51F"/>
      </a:accent5>
      <a:accent6>
        <a:srgbClr val="828282"/>
      </a:accent6>
      <a:hlink>
        <a:srgbClr val="23201F"/>
      </a:hlink>
      <a:folHlink>
        <a:srgbClr val="5A5A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3175">
          <a:solidFill>
            <a:schemeClr val="tx2"/>
          </a:solidFill>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3175">
          <a:solidFill>
            <a:schemeClr val="tx2"/>
          </a:solidFill>
          <a:miter lim="800000"/>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600" dirty="0" smtClean="0">
            <a:cs typeface="Arial" panose="020B0604020202020204" pitchFamily="34" charset="0"/>
          </a:defRPr>
        </a:defPPr>
      </a:lstStyle>
    </a:txDef>
  </a:objectDefaults>
  <a:extraClrSchemeLst/>
</a:theme>
</file>

<file path=ppt/theme/theme11.xml><?xml version="1.0" encoding="utf-8"?>
<a:theme xmlns:a="http://schemas.openxmlformats.org/drawingml/2006/main" name="Thank You, White Background">
  <a:themeElements>
    <a:clrScheme name="LFG Template">
      <a:dk1>
        <a:srgbClr val="000000"/>
      </a:dk1>
      <a:lt1>
        <a:srgbClr val="FFFFFF"/>
      </a:lt1>
      <a:dk2>
        <a:srgbClr val="AAAAAA"/>
      </a:dk2>
      <a:lt2>
        <a:srgbClr val="EDEDEE"/>
      </a:lt2>
      <a:accent1>
        <a:srgbClr val="AD112B"/>
      </a:accent1>
      <a:accent2>
        <a:srgbClr val="FF5D0F"/>
      </a:accent2>
      <a:accent3>
        <a:srgbClr val="762135"/>
      </a:accent3>
      <a:accent4>
        <a:srgbClr val="FF232A"/>
      </a:accent4>
      <a:accent5>
        <a:srgbClr val="FBA51F"/>
      </a:accent5>
      <a:accent6>
        <a:srgbClr val="828282"/>
      </a:accent6>
      <a:hlink>
        <a:srgbClr val="23201F"/>
      </a:hlink>
      <a:folHlink>
        <a:srgbClr val="5A5A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3175">
          <a:solidFill>
            <a:schemeClr val="tx2"/>
          </a:solidFill>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3175">
          <a:solidFill>
            <a:schemeClr val="tx2"/>
          </a:solidFill>
          <a:miter lim="800000"/>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600" dirty="0" smtClean="0">
            <a:cs typeface="Arial" panose="020B0604020202020204" pitchFamily="34" charset="0"/>
          </a:defRPr>
        </a:defPPr>
      </a:lstStyle>
    </a:txDef>
  </a:objectDefaults>
  <a:extraClrSchemeLst/>
</a:theme>
</file>

<file path=ppt/theme/theme12.xml><?xml version="1.0" encoding="utf-8"?>
<a:theme xmlns:a="http://schemas.openxmlformats.org/drawingml/2006/main" name="Thank You, Colored Backgrounds">
  <a:themeElements>
    <a:clrScheme name="LFG Template">
      <a:dk1>
        <a:srgbClr val="000000"/>
      </a:dk1>
      <a:lt1>
        <a:srgbClr val="FFFFFF"/>
      </a:lt1>
      <a:dk2>
        <a:srgbClr val="AAAAAA"/>
      </a:dk2>
      <a:lt2>
        <a:srgbClr val="EDEDEE"/>
      </a:lt2>
      <a:accent1>
        <a:srgbClr val="AD112B"/>
      </a:accent1>
      <a:accent2>
        <a:srgbClr val="FF5D0F"/>
      </a:accent2>
      <a:accent3>
        <a:srgbClr val="762135"/>
      </a:accent3>
      <a:accent4>
        <a:srgbClr val="FF232A"/>
      </a:accent4>
      <a:accent5>
        <a:srgbClr val="FBA51F"/>
      </a:accent5>
      <a:accent6>
        <a:srgbClr val="828282"/>
      </a:accent6>
      <a:hlink>
        <a:srgbClr val="23201F"/>
      </a:hlink>
      <a:folHlink>
        <a:srgbClr val="5A5A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12700">
          <a:solidFill>
            <a:schemeClr val="accent1"/>
          </a:solidFill>
        </a:ln>
      </a:spPr>
      <a:bodyPr rtlCol="0" anchor="ctr"/>
      <a:lstStyle>
        <a:defPPr algn="ctr">
          <a:defRPr sz="1000" dirty="0">
            <a:latin typeface="Arial" panose="020B0604020202020204" pitchFamily="34" charset="0"/>
            <a:cs typeface="Arial" panose="020B060402020202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accent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600" dirty="0" smtClean="0">
            <a:cs typeface="Arial" panose="020B0604020202020204" pitchFamily="34" charset="0"/>
          </a:defRPr>
        </a:defPPr>
      </a:lstStyle>
    </a:txDef>
  </a:objectDefaults>
  <a:extraClrSchemeLst/>
</a:theme>
</file>

<file path=ppt/theme/theme13.xml><?xml version="1.0" encoding="utf-8"?>
<a:theme xmlns:a="http://schemas.openxmlformats.org/drawingml/2006/main" name="Disclosure">
  <a:themeElements>
    <a:clrScheme name="LFG Template">
      <a:dk1>
        <a:srgbClr val="000000"/>
      </a:dk1>
      <a:lt1>
        <a:srgbClr val="FFFFFF"/>
      </a:lt1>
      <a:dk2>
        <a:srgbClr val="AAAAAA"/>
      </a:dk2>
      <a:lt2>
        <a:srgbClr val="EDEDEE"/>
      </a:lt2>
      <a:accent1>
        <a:srgbClr val="AD112B"/>
      </a:accent1>
      <a:accent2>
        <a:srgbClr val="FF5D0F"/>
      </a:accent2>
      <a:accent3>
        <a:srgbClr val="762135"/>
      </a:accent3>
      <a:accent4>
        <a:srgbClr val="FF232A"/>
      </a:accent4>
      <a:accent5>
        <a:srgbClr val="FBA51F"/>
      </a:accent5>
      <a:accent6>
        <a:srgbClr val="828282"/>
      </a:accent6>
      <a:hlink>
        <a:srgbClr val="23201F"/>
      </a:hlink>
      <a:folHlink>
        <a:srgbClr val="5A5A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3175">
          <a:solidFill>
            <a:schemeClr val="tx2"/>
          </a:solidFill>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3175">
          <a:solidFill>
            <a:schemeClr val="tx2"/>
          </a:solidFill>
          <a:miter lim="800000"/>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600" dirty="0" smtClean="0">
            <a:cs typeface="Arial" panose="020B0604020202020204" pitchFamily="34" charset="0"/>
          </a:defRPr>
        </a:defPPr>
      </a:lstStyle>
    </a:txDef>
  </a:objectDefaults>
  <a:extraClrSchemeLst/>
</a:theme>
</file>

<file path=ppt/theme/theme14.xml><?xml version="1.0" encoding="utf-8"?>
<a:theme xmlns:a="http://schemas.openxmlformats.org/drawingml/2006/main" name="Closing Slide, White">
  <a:themeElements>
    <a:clrScheme name="LFG Template">
      <a:dk1>
        <a:srgbClr val="000000"/>
      </a:dk1>
      <a:lt1>
        <a:srgbClr val="FFFFFF"/>
      </a:lt1>
      <a:dk2>
        <a:srgbClr val="AAAAAA"/>
      </a:dk2>
      <a:lt2>
        <a:srgbClr val="EDEDEE"/>
      </a:lt2>
      <a:accent1>
        <a:srgbClr val="AD112B"/>
      </a:accent1>
      <a:accent2>
        <a:srgbClr val="FF5D0F"/>
      </a:accent2>
      <a:accent3>
        <a:srgbClr val="762135"/>
      </a:accent3>
      <a:accent4>
        <a:srgbClr val="FF232A"/>
      </a:accent4>
      <a:accent5>
        <a:srgbClr val="FBA51F"/>
      </a:accent5>
      <a:accent6>
        <a:srgbClr val="828282"/>
      </a:accent6>
      <a:hlink>
        <a:srgbClr val="23201F"/>
      </a:hlink>
      <a:folHlink>
        <a:srgbClr val="5A5A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3175">
          <a:solidFill>
            <a:schemeClr val="tx2"/>
          </a:solidFill>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3175">
          <a:solidFill>
            <a:schemeClr val="tx2"/>
          </a:solidFill>
          <a:miter lim="800000"/>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600" dirty="0" smtClean="0">
            <a:cs typeface="Arial" panose="020B0604020202020204" pitchFamily="34" charset="0"/>
          </a:defRPr>
        </a:defPPr>
      </a:lstStyle>
    </a:txDef>
  </a:objectDefaults>
  <a:extraClrSchemeLst/>
</a:theme>
</file>

<file path=ppt/theme/theme15.xml><?xml version="1.0" encoding="utf-8"?>
<a:theme xmlns:a="http://schemas.openxmlformats.org/drawingml/2006/main" name="Closing Slide, Burgundy">
  <a:themeElements>
    <a:clrScheme name="LFG Template">
      <a:dk1>
        <a:srgbClr val="000000"/>
      </a:dk1>
      <a:lt1>
        <a:srgbClr val="FFFFFF"/>
      </a:lt1>
      <a:dk2>
        <a:srgbClr val="AAAAAA"/>
      </a:dk2>
      <a:lt2>
        <a:srgbClr val="EDEDEE"/>
      </a:lt2>
      <a:accent1>
        <a:srgbClr val="AD112B"/>
      </a:accent1>
      <a:accent2>
        <a:srgbClr val="FF5D0F"/>
      </a:accent2>
      <a:accent3>
        <a:srgbClr val="762135"/>
      </a:accent3>
      <a:accent4>
        <a:srgbClr val="FF232A"/>
      </a:accent4>
      <a:accent5>
        <a:srgbClr val="FBA51F"/>
      </a:accent5>
      <a:accent6>
        <a:srgbClr val="828282"/>
      </a:accent6>
      <a:hlink>
        <a:srgbClr val="23201F"/>
      </a:hlink>
      <a:folHlink>
        <a:srgbClr val="5A5A5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12700">
          <a:solidFill>
            <a:schemeClr val="accent1"/>
          </a:solidFill>
        </a:ln>
      </a:spPr>
      <a:bodyPr rtlCol="0" anchor="ctr"/>
      <a:lstStyle>
        <a:defPPr algn="ctr">
          <a:defRPr sz="1000" dirty="0">
            <a:latin typeface="Arial" panose="020B0604020202020204" pitchFamily="34" charset="0"/>
            <a:cs typeface="Arial" panose="020B060402020202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accent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600" dirty="0" smtClean="0">
            <a:cs typeface="Arial" panose="020B0604020202020204" pitchFamily="34" charset="0"/>
          </a:defRPr>
        </a:defPPr>
      </a:lstStyle>
    </a:txDef>
  </a:objectDefaults>
  <a:extraClrSchemeLst/>
</a:theme>
</file>

<file path=ppt/theme/theme1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HPHC_Template_Standard_3-29-18</Template>
  <TotalTime>16539</TotalTime>
  <Words>2146</Words>
  <Application>Microsoft Office PowerPoint</Application>
  <PresentationFormat>Widescreen</PresentationFormat>
  <Paragraphs>261</Paragraphs>
  <Slides>23</Slides>
  <Notes>23</Notes>
  <HiddenSlides>0</HiddenSlides>
  <MMClips>0</MMClips>
  <ScaleCrop>false</ScaleCrop>
  <HeadingPairs>
    <vt:vector size="6" baseType="variant">
      <vt:variant>
        <vt:lpstr>Fonts Used</vt:lpstr>
      </vt:variant>
      <vt:variant>
        <vt:i4>10</vt:i4>
      </vt:variant>
      <vt:variant>
        <vt:lpstr>Theme</vt:lpstr>
      </vt:variant>
      <vt:variant>
        <vt:i4>15</vt:i4>
      </vt:variant>
      <vt:variant>
        <vt:lpstr>Slide Titles</vt:lpstr>
      </vt:variant>
      <vt:variant>
        <vt:i4>23</vt:i4>
      </vt:variant>
    </vt:vector>
  </HeadingPairs>
  <TitlesOfParts>
    <vt:vector size="48" baseType="lpstr">
      <vt:lpstr>Calibri</vt:lpstr>
      <vt:lpstr>Arial</vt:lpstr>
      <vt:lpstr>Georgia</vt:lpstr>
      <vt:lpstr>adobe-clean</vt:lpstr>
      <vt:lpstr>Calibri Light</vt:lpstr>
      <vt:lpstr>Wingdings</vt:lpstr>
      <vt:lpstr>Times New Roman</vt:lpstr>
      <vt:lpstr>MS PGothic</vt:lpstr>
      <vt:lpstr>Symbol</vt:lpstr>
      <vt:lpstr>Geeza Pro</vt:lpstr>
      <vt:lpstr>Covers - Core</vt:lpstr>
      <vt:lpstr>Cover - Core CoBrand</vt:lpstr>
      <vt:lpstr>Agendas</vt:lpstr>
      <vt:lpstr>Section Divider, White Background</vt:lpstr>
      <vt:lpstr>Section Dividers, Colored Backgrounds</vt:lpstr>
      <vt:lpstr>Quotes, White Background</vt:lpstr>
      <vt:lpstr>Quotes, Colored Backgrounds</vt:lpstr>
      <vt:lpstr>Content Slides</vt:lpstr>
      <vt:lpstr>Icons</vt:lpstr>
      <vt:lpstr>Biography Slides</vt:lpstr>
      <vt:lpstr>Thank You, White Background</vt:lpstr>
      <vt:lpstr>Thank You, Colored Backgrounds</vt:lpstr>
      <vt:lpstr>Disclosure</vt:lpstr>
      <vt:lpstr>Closing Slide, White</vt:lpstr>
      <vt:lpstr>Closing Slide, Burgundy</vt:lpstr>
      <vt:lpstr>A Life Insurance Policy Review helps them protect what matters most — today and tomorrow.</vt:lpstr>
      <vt:lpstr>Here’s what we’ll cover</vt:lpstr>
      <vt:lpstr>The importance of life insurance</vt:lpstr>
      <vt:lpstr>The importance of life insurance</vt:lpstr>
      <vt:lpstr>The importance of life insurance</vt:lpstr>
      <vt:lpstr>Finding the right policy fit</vt:lpstr>
      <vt:lpstr>Finding the right policy fit</vt:lpstr>
      <vt:lpstr>Industry and market impacts</vt:lpstr>
      <vt:lpstr>Benefits of a policy review</vt:lpstr>
      <vt:lpstr>Review, analyze, evaluate. Repeat.</vt:lpstr>
      <vt:lpstr>Add some life to the conversation</vt:lpstr>
      <vt:lpstr>Add some life to the conversation</vt:lpstr>
      <vt:lpstr> Your policy review checklist</vt:lpstr>
      <vt:lpstr> Your policy review checklist</vt:lpstr>
      <vt:lpstr> Your policy review checklist</vt:lpstr>
      <vt:lpstr> Your policy review checklist</vt:lpstr>
      <vt:lpstr> Your policy review checklist</vt:lpstr>
      <vt:lpstr> Your policy review checklist</vt:lpstr>
      <vt:lpstr> Your policy review checklist</vt:lpstr>
      <vt:lpstr> Your policy review checklist</vt:lpstr>
      <vt:lpstr>People, Products, Process – that’s what Lincoln is all about. </vt:lpstr>
      <vt:lpstr>PowerPoint Presentation</vt:lpstr>
      <vt:lpstr>Disclosures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Pam</dc:creator>
  <cp:lastModifiedBy>Robin Mikulencak</cp:lastModifiedBy>
  <cp:revision>626</cp:revision>
  <dcterms:created xsi:type="dcterms:W3CDTF">2018-04-01T03:51:37Z</dcterms:created>
  <dcterms:modified xsi:type="dcterms:W3CDTF">2026-01-27T21:56:14Z</dcterms:modified>
</cp:coreProperties>
</file>